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87"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289" r:id="rId43"/>
    <p:sldId id="369" r:id="rId44"/>
    <p:sldId id="370" r:id="rId45"/>
    <p:sldId id="371" r:id="rId46"/>
    <p:sldId id="372" r:id="rId47"/>
    <p:sldId id="373" r:id="rId48"/>
    <p:sldId id="374" r:id="rId49"/>
    <p:sldId id="375" r:id="rId50"/>
    <p:sldId id="376" r:id="rId51"/>
    <p:sldId id="377" r:id="rId52"/>
    <p:sldId id="378" r:id="rId53"/>
    <p:sldId id="379" r:id="rId54"/>
    <p:sldId id="383" r:id="rId55"/>
    <p:sldId id="384" r:id="rId56"/>
    <p:sldId id="385" r:id="rId57"/>
    <p:sldId id="386"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1" r:id="rId72"/>
    <p:sldId id="380" r:id="rId73"/>
    <p:sldId id="381" r:id="rId74"/>
    <p:sldId id="402"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4816" dt="2018-10-02T18:43:31.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313" autoAdjust="0"/>
  </p:normalViewPr>
  <p:slideViewPr>
    <p:cSldViewPr snapToGrid="0" snapToObjects="1">
      <p:cViewPr varScale="1">
        <p:scale>
          <a:sx n="126" d="100"/>
          <a:sy n="126" d="100"/>
        </p:scale>
        <p:origin x="429" y="6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undo custSel addSld delSld modSld sldOrd">
      <pc:chgData name="Raymond Camden" userId="7f77d1fe9c69badb" providerId="LiveId" clId="{11AEE8CD-5473-4AC4-97E8-0F1B521DFBBD}" dt="2018-10-02T18:43:31.119" v="4801"/>
      <pc:docMkLst>
        <pc:docMk/>
      </pc:docMkLst>
      <pc:sldChg chg="ord">
        <pc:chgData name="Raymond Camden" userId="7f77d1fe9c69badb" providerId="LiveId" clId="{11AEE8CD-5473-4AC4-97E8-0F1B521DFBBD}" dt="2018-09-29T14:32:31.754" v="1556"/>
        <pc:sldMkLst>
          <pc:docMk/>
          <pc:sldMk cId="202621253" sldId="289"/>
        </pc:sldMkLst>
      </pc:sldChg>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pc:chgData name="Raymond Camden" userId="7f77d1fe9c69badb" providerId="LiveId" clId="{11AEE8CD-5473-4AC4-97E8-0F1B521DFBBD}" dt="2018-09-25T18:14:36.106" v="106" actId="20577"/>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sldChg chg="modSp add ord">
        <pc:chgData name="Raymond Camden" userId="7f77d1fe9c69badb" providerId="LiveId" clId="{11AEE8CD-5473-4AC4-97E8-0F1B521DFBBD}" dt="2018-09-29T13:52:24.450" v="1555" actId="20577"/>
        <pc:sldMkLst>
          <pc:docMk/>
          <pc:sldMk cId="1819688348" sldId="369"/>
        </pc:sldMkLst>
        <pc:spChg chg="mod">
          <ac:chgData name="Raymond Camden" userId="7f77d1fe9c69badb" providerId="LiveId" clId="{11AEE8CD-5473-4AC4-97E8-0F1B521DFBBD}" dt="2018-09-29T13:52:24.450" v="1555" actId="20577"/>
          <ac:spMkLst>
            <pc:docMk/>
            <pc:sldMk cId="1819688348" sldId="369"/>
            <ac:spMk id="3" creationId="{00000000-0000-0000-0000-000000000000}"/>
          </ac:spMkLst>
        </pc:spChg>
      </pc:sldChg>
      <pc:sldChg chg="modSp add modAnim">
        <pc:chgData name="Raymond Camden" userId="7f77d1fe9c69badb" providerId="LiveId" clId="{11AEE8CD-5473-4AC4-97E8-0F1B521DFBBD}" dt="2018-09-29T14:38:04.750" v="1649"/>
        <pc:sldMkLst>
          <pc:docMk/>
          <pc:sldMk cId="2182682994" sldId="370"/>
        </pc:sldMkLst>
        <pc:spChg chg="mod">
          <ac:chgData name="Raymond Camden" userId="7f77d1fe9c69badb" providerId="LiveId" clId="{11AEE8CD-5473-4AC4-97E8-0F1B521DFBBD}" dt="2018-09-29T14:35:52.672" v="1603" actId="20577"/>
          <ac:spMkLst>
            <pc:docMk/>
            <pc:sldMk cId="2182682994" sldId="370"/>
            <ac:spMk id="2" creationId="{3E2AF8D4-72A1-492A-9623-0DA977C0A5AB}"/>
          </ac:spMkLst>
        </pc:spChg>
        <pc:spChg chg="mod">
          <ac:chgData name="Raymond Camden" userId="7f77d1fe9c69badb" providerId="LiveId" clId="{11AEE8CD-5473-4AC4-97E8-0F1B521DFBBD}" dt="2018-09-29T14:37:58.352" v="1648" actId="20577"/>
          <ac:spMkLst>
            <pc:docMk/>
            <pc:sldMk cId="2182682994" sldId="370"/>
            <ac:spMk id="3" creationId="{91107BAB-0DBD-4479-BAEB-15F09A63D4F6}"/>
          </ac:spMkLst>
        </pc:spChg>
      </pc:sldChg>
      <pc:sldChg chg="modSp add modAnim modNotesTx">
        <pc:chgData name="Raymond Camden" userId="7f77d1fe9c69badb" providerId="LiveId" clId="{11AEE8CD-5473-4AC4-97E8-0F1B521DFBBD}" dt="2018-09-29T14:46:40.174" v="1916" actId="20577"/>
        <pc:sldMkLst>
          <pc:docMk/>
          <pc:sldMk cId="490188191" sldId="371"/>
        </pc:sldMkLst>
        <pc:spChg chg="mod">
          <ac:chgData name="Raymond Camden" userId="7f77d1fe9c69badb" providerId="LiveId" clId="{11AEE8CD-5473-4AC4-97E8-0F1B521DFBBD}" dt="2018-09-29T14:38:18.063" v="1662" actId="20577"/>
          <ac:spMkLst>
            <pc:docMk/>
            <pc:sldMk cId="490188191" sldId="371"/>
            <ac:spMk id="2" creationId="{9CBD182C-E304-4E09-870D-C9D2955D3EC7}"/>
          </ac:spMkLst>
        </pc:spChg>
        <pc:spChg chg="mod">
          <ac:chgData name="Raymond Camden" userId="7f77d1fe9c69badb" providerId="LiveId" clId="{11AEE8CD-5473-4AC4-97E8-0F1B521DFBBD}" dt="2018-09-29T14:46:14.646" v="1888" actId="20577"/>
          <ac:spMkLst>
            <pc:docMk/>
            <pc:sldMk cId="490188191" sldId="371"/>
            <ac:spMk id="3" creationId="{3771F27A-A9AE-4382-B0C4-14693A721503}"/>
          </ac:spMkLst>
        </pc:spChg>
      </pc:sldChg>
      <pc:sldChg chg="modSp add">
        <pc:chgData name="Raymond Camden" userId="7f77d1fe9c69badb" providerId="LiveId" clId="{11AEE8CD-5473-4AC4-97E8-0F1B521DFBBD}" dt="2018-09-29T14:47:24.338" v="1993" actId="20577"/>
        <pc:sldMkLst>
          <pc:docMk/>
          <pc:sldMk cId="2146413470" sldId="372"/>
        </pc:sldMkLst>
        <pc:spChg chg="mod">
          <ac:chgData name="Raymond Camden" userId="7f77d1fe9c69badb" providerId="LiveId" clId="{11AEE8CD-5473-4AC4-97E8-0F1B521DFBBD}" dt="2018-09-29T14:47:24.338" v="1993" actId="20577"/>
          <ac:spMkLst>
            <pc:docMk/>
            <pc:sldMk cId="2146413470" sldId="372"/>
            <ac:spMk id="2" creationId="{D72D7B6F-085B-4CA2-96C5-FEDC09FBB44B}"/>
          </ac:spMkLst>
        </pc:spChg>
        <pc:spChg chg="mod">
          <ac:chgData name="Raymond Camden" userId="7f77d1fe9c69badb" providerId="LiveId" clId="{11AEE8CD-5473-4AC4-97E8-0F1B521DFBBD}" dt="2018-09-29T14:47:18.425" v="1980" actId="20577"/>
          <ac:spMkLst>
            <pc:docMk/>
            <pc:sldMk cId="2146413470" sldId="372"/>
            <ac:spMk id="3" creationId="{7477017F-B80A-4EEA-88BB-76902DC34085}"/>
          </ac:spMkLst>
        </pc:spChg>
      </pc:sldChg>
      <pc:sldChg chg="modSp add modAnim">
        <pc:chgData name="Raymond Camden" userId="7f77d1fe9c69badb" providerId="LiveId" clId="{11AEE8CD-5473-4AC4-97E8-0F1B521DFBBD}" dt="2018-10-01T16:03:31.633" v="2292"/>
        <pc:sldMkLst>
          <pc:docMk/>
          <pc:sldMk cId="2013927042" sldId="373"/>
        </pc:sldMkLst>
        <pc:spChg chg="mod">
          <ac:chgData name="Raymond Camden" userId="7f77d1fe9c69badb" providerId="LiveId" clId="{11AEE8CD-5473-4AC4-97E8-0F1B521DFBBD}" dt="2018-09-29T15:23:19.072" v="2005" actId="20577"/>
          <ac:spMkLst>
            <pc:docMk/>
            <pc:sldMk cId="2013927042" sldId="373"/>
            <ac:spMk id="2" creationId="{1C58DACD-88D2-41FC-BBA5-B42628F12A14}"/>
          </ac:spMkLst>
        </pc:spChg>
        <pc:spChg chg="mod">
          <ac:chgData name="Raymond Camden" userId="7f77d1fe9c69badb" providerId="LiveId" clId="{11AEE8CD-5473-4AC4-97E8-0F1B521DFBBD}" dt="2018-09-29T15:24:09.663" v="2104" actId="20577"/>
          <ac:spMkLst>
            <pc:docMk/>
            <pc:sldMk cId="2013927042" sldId="373"/>
            <ac:spMk id="3" creationId="{10FC28F4-6541-4CE1-88DB-A3EA626A3971}"/>
          </ac:spMkLst>
        </pc:spChg>
      </pc:sldChg>
      <pc:sldChg chg="modSp add">
        <pc:chgData name="Raymond Camden" userId="7f77d1fe9c69badb" providerId="LiveId" clId="{11AEE8CD-5473-4AC4-97E8-0F1B521DFBBD}" dt="2018-10-01T16:02:00.769" v="2186" actId="20577"/>
        <pc:sldMkLst>
          <pc:docMk/>
          <pc:sldMk cId="3589432093" sldId="374"/>
        </pc:sldMkLst>
        <pc:spChg chg="mod">
          <ac:chgData name="Raymond Camden" userId="7f77d1fe9c69badb" providerId="LiveId" clId="{11AEE8CD-5473-4AC4-97E8-0F1B521DFBBD}" dt="2018-09-29T15:24:20.381" v="2127" actId="20577"/>
          <ac:spMkLst>
            <pc:docMk/>
            <pc:sldMk cId="3589432093" sldId="374"/>
            <ac:spMk id="2" creationId="{BBC3ADD8-DD21-4945-9E68-74ED786D26C0}"/>
          </ac:spMkLst>
        </pc:spChg>
        <pc:spChg chg="mod">
          <ac:chgData name="Raymond Camden" userId="7f77d1fe9c69badb" providerId="LiveId" clId="{11AEE8CD-5473-4AC4-97E8-0F1B521DFBBD}" dt="2018-10-01T16:02:00.769" v="2186" actId="20577"/>
          <ac:spMkLst>
            <pc:docMk/>
            <pc:sldMk cId="3589432093" sldId="374"/>
            <ac:spMk id="3" creationId="{BE2438AA-AB06-4E11-AF5F-141E96950F37}"/>
          </ac:spMkLst>
        </pc:spChg>
      </pc:sldChg>
      <pc:sldChg chg="modSp add modAnim">
        <pc:chgData name="Raymond Camden" userId="7f77d1fe9c69badb" providerId="LiveId" clId="{11AEE8CD-5473-4AC4-97E8-0F1B521DFBBD}" dt="2018-10-01T16:03:23.723" v="2291"/>
        <pc:sldMkLst>
          <pc:docMk/>
          <pc:sldMk cId="3914127313" sldId="375"/>
        </pc:sldMkLst>
        <pc:spChg chg="mod">
          <ac:chgData name="Raymond Camden" userId="7f77d1fe9c69badb" providerId="LiveId" clId="{11AEE8CD-5473-4AC4-97E8-0F1B521DFBBD}" dt="2018-10-01T16:02:54.374" v="2204" actId="20577"/>
          <ac:spMkLst>
            <pc:docMk/>
            <pc:sldMk cId="3914127313" sldId="375"/>
            <ac:spMk id="2" creationId="{03230307-E5DB-4060-BDAE-875A8D83114D}"/>
          </ac:spMkLst>
        </pc:spChg>
        <pc:spChg chg="mod">
          <ac:chgData name="Raymond Camden" userId="7f77d1fe9c69badb" providerId="LiveId" clId="{11AEE8CD-5473-4AC4-97E8-0F1B521DFBBD}" dt="2018-10-01T16:03:18.229" v="2290" actId="20577"/>
          <ac:spMkLst>
            <pc:docMk/>
            <pc:sldMk cId="3914127313" sldId="375"/>
            <ac:spMk id="3" creationId="{D2D829E9-655E-469C-8CC2-0426BF2F0AC4}"/>
          </ac:spMkLst>
        </pc:spChg>
      </pc:sldChg>
      <pc:sldChg chg="modSp add">
        <pc:chgData name="Raymond Camden" userId="7f77d1fe9c69badb" providerId="LiveId" clId="{11AEE8CD-5473-4AC4-97E8-0F1B521DFBBD}" dt="2018-10-01T16:04:12.038" v="2337" actId="20577"/>
        <pc:sldMkLst>
          <pc:docMk/>
          <pc:sldMk cId="761146430" sldId="376"/>
        </pc:sldMkLst>
        <pc:spChg chg="mod">
          <ac:chgData name="Raymond Camden" userId="7f77d1fe9c69badb" providerId="LiveId" clId="{11AEE8CD-5473-4AC4-97E8-0F1B521DFBBD}" dt="2018-10-01T16:04:05.979" v="2317" actId="20577"/>
          <ac:spMkLst>
            <pc:docMk/>
            <pc:sldMk cId="761146430" sldId="376"/>
            <ac:spMk id="2" creationId="{E18FFC21-5A5F-4DBE-8E76-949E1C85A3C2}"/>
          </ac:spMkLst>
        </pc:spChg>
        <pc:spChg chg="mod">
          <ac:chgData name="Raymond Camden" userId="7f77d1fe9c69badb" providerId="LiveId" clId="{11AEE8CD-5473-4AC4-97E8-0F1B521DFBBD}" dt="2018-10-01T16:04:12.038" v="2337" actId="20577"/>
          <ac:spMkLst>
            <pc:docMk/>
            <pc:sldMk cId="761146430" sldId="376"/>
            <ac:spMk id="3" creationId="{05D9BBAA-A666-42A2-A570-D49E28E9CE2D}"/>
          </ac:spMkLst>
        </pc:spChg>
      </pc:sldChg>
      <pc:sldChg chg="modSp add">
        <pc:chgData name="Raymond Camden" userId="7f77d1fe9c69badb" providerId="LiveId" clId="{11AEE8CD-5473-4AC4-97E8-0F1B521DFBBD}" dt="2018-10-01T16:09:57.445" v="2445" actId="20577"/>
        <pc:sldMkLst>
          <pc:docMk/>
          <pc:sldMk cId="892118952" sldId="377"/>
        </pc:sldMkLst>
        <pc:spChg chg="mod">
          <ac:chgData name="Raymond Camden" userId="7f77d1fe9c69badb" providerId="LiveId" clId="{11AEE8CD-5473-4AC4-97E8-0F1B521DFBBD}" dt="2018-10-01T16:09:34.545" v="2349" actId="20577"/>
          <ac:spMkLst>
            <pc:docMk/>
            <pc:sldMk cId="892118952" sldId="377"/>
            <ac:spMk id="2" creationId="{9E03DA6B-7257-4041-BBE1-B453BBE1F253}"/>
          </ac:spMkLst>
        </pc:spChg>
        <pc:spChg chg="mod">
          <ac:chgData name="Raymond Camden" userId="7f77d1fe9c69badb" providerId="LiveId" clId="{11AEE8CD-5473-4AC4-97E8-0F1B521DFBBD}" dt="2018-10-01T16:09:57.445" v="2445" actId="20577"/>
          <ac:spMkLst>
            <pc:docMk/>
            <pc:sldMk cId="892118952" sldId="377"/>
            <ac:spMk id="3" creationId="{630B1267-266E-47E2-A16D-D192AEE550E6}"/>
          </ac:spMkLst>
        </pc:spChg>
      </pc:sldChg>
      <pc:sldChg chg="modSp add">
        <pc:chgData name="Raymond Camden" userId="7f77d1fe9c69badb" providerId="LiveId" clId="{11AEE8CD-5473-4AC4-97E8-0F1B521DFBBD}" dt="2018-10-01T16:10:56.675" v="2484" actId="20577"/>
        <pc:sldMkLst>
          <pc:docMk/>
          <pc:sldMk cId="1868370741" sldId="378"/>
        </pc:sldMkLst>
        <pc:spChg chg="mod">
          <ac:chgData name="Raymond Camden" userId="7f77d1fe9c69badb" providerId="LiveId" clId="{11AEE8CD-5473-4AC4-97E8-0F1B521DFBBD}" dt="2018-10-01T16:10:10.124" v="2468" actId="20577"/>
          <ac:spMkLst>
            <pc:docMk/>
            <pc:sldMk cId="1868370741" sldId="378"/>
            <ac:spMk id="2" creationId="{A7FBE5E8-7F8F-4348-9E0D-D267D6AC983F}"/>
          </ac:spMkLst>
        </pc:spChg>
        <pc:spChg chg="mod">
          <ac:chgData name="Raymond Camden" userId="7f77d1fe9c69badb" providerId="LiveId" clId="{11AEE8CD-5473-4AC4-97E8-0F1B521DFBBD}" dt="2018-10-01T16:10:56.675" v="2484" actId="20577"/>
          <ac:spMkLst>
            <pc:docMk/>
            <pc:sldMk cId="1868370741" sldId="378"/>
            <ac:spMk id="3" creationId="{ECA6ACDE-1AD6-4654-AE66-878B7C151892}"/>
          </ac:spMkLst>
        </pc:spChg>
      </pc:sldChg>
      <pc:sldChg chg="modSp add modAnim modNotesTx">
        <pc:chgData name="Raymond Camden" userId="7f77d1fe9c69badb" providerId="LiveId" clId="{11AEE8CD-5473-4AC4-97E8-0F1B521DFBBD}" dt="2018-10-01T18:17:08.733" v="3138" actId="20577"/>
        <pc:sldMkLst>
          <pc:docMk/>
          <pc:sldMk cId="905190118" sldId="379"/>
        </pc:sldMkLst>
        <pc:spChg chg="mod">
          <ac:chgData name="Raymond Camden" userId="7f77d1fe9c69badb" providerId="LiveId" clId="{11AEE8CD-5473-4AC4-97E8-0F1B521DFBBD}" dt="2018-10-01T16:17:10.586" v="2502" actId="20577"/>
          <ac:spMkLst>
            <pc:docMk/>
            <pc:sldMk cId="905190118" sldId="379"/>
            <ac:spMk id="2" creationId="{D4B6E13D-DE1D-4B97-A127-682A6EBC5B4A}"/>
          </ac:spMkLst>
        </pc:spChg>
        <pc:spChg chg="mod">
          <ac:chgData name="Raymond Camden" userId="7f77d1fe9c69badb" providerId="LiveId" clId="{11AEE8CD-5473-4AC4-97E8-0F1B521DFBBD}" dt="2018-10-01T18:17:08.733" v="3138" actId="20577"/>
          <ac:spMkLst>
            <pc:docMk/>
            <pc:sldMk cId="905190118" sldId="379"/>
            <ac:spMk id="3" creationId="{80A8516D-2586-4F51-A964-3C5AE92F7191}"/>
          </ac:spMkLst>
        </pc:spChg>
      </pc:sldChg>
      <pc:sldChg chg="addSp modSp add ord modAnim">
        <pc:chgData name="Raymond Camden" userId="7f77d1fe9c69badb" providerId="LiveId" clId="{11AEE8CD-5473-4AC4-97E8-0F1B521DFBBD}" dt="2018-10-01T16:33:37.823" v="2816" actId="20577"/>
        <pc:sldMkLst>
          <pc:docMk/>
          <pc:sldMk cId="1252354598" sldId="380"/>
        </pc:sldMkLst>
        <pc:spChg chg="mod">
          <ac:chgData name="Raymond Camden" userId="7f77d1fe9c69badb" providerId="LiveId" clId="{11AEE8CD-5473-4AC4-97E8-0F1B521DFBBD}" dt="2018-10-01T16:33:37.823" v="2816" actId="20577"/>
          <ac:spMkLst>
            <pc:docMk/>
            <pc:sldMk cId="1252354598" sldId="380"/>
            <ac:spMk id="2" creationId="{9E21A081-FD24-4FAF-95C2-28CD4DB1B23B}"/>
          </ac:spMkLst>
        </pc:spChg>
        <pc:spChg chg="mod">
          <ac:chgData name="Raymond Camden" userId="7f77d1fe9c69badb" providerId="LiveId" clId="{11AEE8CD-5473-4AC4-97E8-0F1B521DFBBD}" dt="2018-10-01T16:32:53.085" v="2805" actId="20577"/>
          <ac:spMkLst>
            <pc:docMk/>
            <pc:sldMk cId="1252354598" sldId="380"/>
            <ac:spMk id="3" creationId="{A7B53947-17CE-4500-B23D-780651A93990}"/>
          </ac:spMkLst>
        </pc:spChg>
        <pc:picChg chg="add mod">
          <ac:chgData name="Raymond Camden" userId="7f77d1fe9c69badb" providerId="LiveId" clId="{11AEE8CD-5473-4AC4-97E8-0F1B521DFBBD}" dt="2018-10-01T16:33:18.148" v="2808" actId="1076"/>
          <ac:picMkLst>
            <pc:docMk/>
            <pc:sldMk cId="1252354598" sldId="380"/>
            <ac:picMk id="4" creationId="{579762EA-4624-46FB-9DD9-2D251A771573}"/>
          </ac:picMkLst>
        </pc:picChg>
      </pc:sldChg>
      <pc:sldChg chg="modSp add modNotesTx">
        <pc:chgData name="Raymond Camden" userId="7f77d1fe9c69badb" providerId="LiveId" clId="{11AEE8CD-5473-4AC4-97E8-0F1B521DFBBD}" dt="2018-10-02T18:12:52.680" v="4800" actId="20577"/>
        <pc:sldMkLst>
          <pc:docMk/>
          <pc:sldMk cId="480998623" sldId="381"/>
        </pc:sldMkLst>
        <pc:spChg chg="mod">
          <ac:chgData name="Raymond Camden" userId="7f77d1fe9c69badb" providerId="LiveId" clId="{11AEE8CD-5473-4AC4-97E8-0F1B521DFBBD}" dt="2018-10-01T18:09:28.099" v="2849" actId="20577"/>
          <ac:spMkLst>
            <pc:docMk/>
            <pc:sldMk cId="480998623" sldId="381"/>
            <ac:spMk id="2" creationId="{5B88D974-7564-491A-9C18-06442FB3EBF8}"/>
          </ac:spMkLst>
        </pc:spChg>
        <pc:spChg chg="mod">
          <ac:chgData name="Raymond Camden" userId="7f77d1fe9c69badb" providerId="LiveId" clId="{11AEE8CD-5473-4AC4-97E8-0F1B521DFBBD}" dt="2018-10-02T18:12:52.680" v="4800" actId="20577"/>
          <ac:spMkLst>
            <pc:docMk/>
            <pc:sldMk cId="480998623" sldId="381"/>
            <ac:spMk id="3" creationId="{0778D1A1-E90E-41AE-9E5B-C91F31161C70}"/>
          </ac:spMkLst>
        </pc:spChg>
      </pc:sldChg>
      <pc:sldChg chg="modSp add del">
        <pc:chgData name="Raymond Camden" userId="7f77d1fe9c69badb" providerId="LiveId" clId="{11AEE8CD-5473-4AC4-97E8-0F1B521DFBBD}" dt="2018-10-02T18:07:54.441" v="4704" actId="2696"/>
        <pc:sldMkLst>
          <pc:docMk/>
          <pc:sldMk cId="147650700" sldId="382"/>
        </pc:sldMkLst>
        <pc:spChg chg="mod">
          <ac:chgData name="Raymond Camden" userId="7f77d1fe9c69badb" providerId="LiveId" clId="{11AEE8CD-5473-4AC4-97E8-0F1B521DFBBD}" dt="2018-10-01T18:15:10.780" v="3094" actId="20577"/>
          <ac:spMkLst>
            <pc:docMk/>
            <pc:sldMk cId="147650700" sldId="382"/>
            <ac:spMk id="2" creationId="{EFBCC515-D5AA-4B45-B2D6-BE1A38D76C6E}"/>
          </ac:spMkLst>
        </pc:spChg>
      </pc:sldChg>
      <pc:sldChg chg="modSp add">
        <pc:chgData name="Raymond Camden" userId="7f77d1fe9c69badb" providerId="LiveId" clId="{11AEE8CD-5473-4AC4-97E8-0F1B521DFBBD}" dt="2018-10-01T18:15:33.079" v="3137" actId="20577"/>
        <pc:sldMkLst>
          <pc:docMk/>
          <pc:sldMk cId="917874326" sldId="383"/>
        </pc:sldMkLst>
        <pc:spChg chg="mod">
          <ac:chgData name="Raymond Camden" userId="7f77d1fe9c69badb" providerId="LiveId" clId="{11AEE8CD-5473-4AC4-97E8-0F1B521DFBBD}" dt="2018-10-01T18:15:28.053" v="3119" actId="20577"/>
          <ac:spMkLst>
            <pc:docMk/>
            <pc:sldMk cId="917874326" sldId="383"/>
            <ac:spMk id="2" creationId="{6CCFEA39-CAF6-4C16-9D45-5C469BBB2D1C}"/>
          </ac:spMkLst>
        </pc:spChg>
        <pc:spChg chg="mod">
          <ac:chgData name="Raymond Camden" userId="7f77d1fe9c69badb" providerId="LiveId" clId="{11AEE8CD-5473-4AC4-97E8-0F1B521DFBBD}" dt="2018-10-01T18:15:33.079" v="3137" actId="20577"/>
          <ac:spMkLst>
            <pc:docMk/>
            <pc:sldMk cId="917874326" sldId="383"/>
            <ac:spMk id="3" creationId="{3A8AC425-A222-4EE3-97DB-BB66E0A56CB8}"/>
          </ac:spMkLst>
        </pc:spChg>
      </pc:sldChg>
      <pc:sldChg chg="modSp add">
        <pc:chgData name="Raymond Camden" userId="7f77d1fe9c69badb" providerId="LiveId" clId="{11AEE8CD-5473-4AC4-97E8-0F1B521DFBBD}" dt="2018-10-01T18:23:19.079" v="3305" actId="20577"/>
        <pc:sldMkLst>
          <pc:docMk/>
          <pc:sldMk cId="146686921" sldId="384"/>
        </pc:sldMkLst>
        <pc:spChg chg="mod">
          <ac:chgData name="Raymond Camden" userId="7f77d1fe9c69badb" providerId="LiveId" clId="{11AEE8CD-5473-4AC4-97E8-0F1B521DFBBD}" dt="2018-10-01T18:22:55.177" v="3176" actId="20577"/>
          <ac:spMkLst>
            <pc:docMk/>
            <pc:sldMk cId="146686921" sldId="384"/>
            <ac:spMk id="2" creationId="{353BF07B-A3A9-4DA6-BA50-8CB6F0636B88}"/>
          </ac:spMkLst>
        </pc:spChg>
        <pc:spChg chg="mod">
          <ac:chgData name="Raymond Camden" userId="7f77d1fe9c69badb" providerId="LiveId" clId="{11AEE8CD-5473-4AC4-97E8-0F1B521DFBBD}" dt="2018-10-01T18:23:19.079" v="3305" actId="20577"/>
          <ac:spMkLst>
            <pc:docMk/>
            <pc:sldMk cId="146686921" sldId="384"/>
            <ac:spMk id="3" creationId="{6CC00EED-1FEE-4ED6-BC4D-E17C2D4BD018}"/>
          </ac:spMkLst>
        </pc:spChg>
      </pc:sldChg>
      <pc:sldChg chg="add">
        <pc:chgData name="Raymond Camden" userId="7f77d1fe9c69badb" providerId="LiveId" clId="{11AEE8CD-5473-4AC4-97E8-0F1B521DFBBD}" dt="2018-10-01T18:51:28.760" v="3306"/>
        <pc:sldMkLst>
          <pc:docMk/>
          <pc:sldMk cId="110702054" sldId="385"/>
        </pc:sldMkLst>
      </pc:sldChg>
      <pc:sldChg chg="modSp add">
        <pc:chgData name="Raymond Camden" userId="7f77d1fe9c69badb" providerId="LiveId" clId="{11AEE8CD-5473-4AC4-97E8-0F1B521DFBBD}" dt="2018-10-01T18:51:48.552" v="3315" actId="20577"/>
        <pc:sldMkLst>
          <pc:docMk/>
          <pc:sldMk cId="2007292501" sldId="386"/>
        </pc:sldMkLst>
        <pc:spChg chg="mod">
          <ac:chgData name="Raymond Camden" userId="7f77d1fe9c69badb" providerId="LiveId" clId="{11AEE8CD-5473-4AC4-97E8-0F1B521DFBBD}" dt="2018-10-01T18:51:48.552" v="3315" actId="20577"/>
          <ac:spMkLst>
            <pc:docMk/>
            <pc:sldMk cId="2007292501" sldId="386"/>
            <ac:spMk id="3" creationId="{00000000-0000-0000-0000-000000000000}"/>
          </ac:spMkLst>
        </pc:spChg>
      </pc:sldChg>
      <pc:sldChg chg="modSp add modAnim">
        <pc:chgData name="Raymond Camden" userId="7f77d1fe9c69badb" providerId="LiveId" clId="{11AEE8CD-5473-4AC4-97E8-0F1B521DFBBD}" dt="2018-10-02T14:16:42.459" v="3418"/>
        <pc:sldMkLst>
          <pc:docMk/>
          <pc:sldMk cId="492021859" sldId="387"/>
        </pc:sldMkLst>
        <pc:spChg chg="mod">
          <ac:chgData name="Raymond Camden" userId="7f77d1fe9c69badb" providerId="LiveId" clId="{11AEE8CD-5473-4AC4-97E8-0F1B521DFBBD}" dt="2018-10-02T14:14:32.844" v="3324" actId="5793"/>
          <ac:spMkLst>
            <pc:docMk/>
            <pc:sldMk cId="492021859" sldId="387"/>
            <ac:spMk id="2" creationId="{FA99C886-D8EB-4E13-BD71-6E5821978A94}"/>
          </ac:spMkLst>
        </pc:spChg>
        <pc:spChg chg="mod">
          <ac:chgData name="Raymond Camden" userId="7f77d1fe9c69badb" providerId="LiveId" clId="{11AEE8CD-5473-4AC4-97E8-0F1B521DFBBD}" dt="2018-10-02T14:16:15.068" v="3415" actId="20577"/>
          <ac:spMkLst>
            <pc:docMk/>
            <pc:sldMk cId="492021859" sldId="387"/>
            <ac:spMk id="3" creationId="{BEEE7289-2B5D-471B-92C6-C742AD33A137}"/>
          </ac:spMkLst>
        </pc:spChg>
      </pc:sldChg>
      <pc:sldChg chg="modSp add modAnim">
        <pc:chgData name="Raymond Camden" userId="7f77d1fe9c69badb" providerId="LiveId" clId="{11AEE8CD-5473-4AC4-97E8-0F1B521DFBBD}" dt="2018-10-02T14:19:51.787" v="3680"/>
        <pc:sldMkLst>
          <pc:docMk/>
          <pc:sldMk cId="1784771677" sldId="388"/>
        </pc:sldMkLst>
        <pc:spChg chg="mod">
          <ac:chgData name="Raymond Camden" userId="7f77d1fe9c69badb" providerId="LiveId" clId="{11AEE8CD-5473-4AC4-97E8-0F1B521DFBBD}" dt="2018-10-02T14:17:06.920" v="3434" actId="20577"/>
          <ac:spMkLst>
            <pc:docMk/>
            <pc:sldMk cId="1784771677" sldId="388"/>
            <ac:spMk id="2" creationId="{67E55931-7E44-46CA-A40E-6684F234FB4A}"/>
          </ac:spMkLst>
        </pc:spChg>
        <pc:spChg chg="mod">
          <ac:chgData name="Raymond Camden" userId="7f77d1fe9c69badb" providerId="LiveId" clId="{11AEE8CD-5473-4AC4-97E8-0F1B521DFBBD}" dt="2018-10-02T14:19:43.101" v="3679" actId="20577"/>
          <ac:spMkLst>
            <pc:docMk/>
            <pc:sldMk cId="1784771677" sldId="388"/>
            <ac:spMk id="3" creationId="{C942AA51-AF8F-4C0E-B04F-B548CF2EC980}"/>
          </ac:spMkLst>
        </pc:spChg>
      </pc:sldChg>
      <pc:sldChg chg="add del">
        <pc:chgData name="Raymond Camden" userId="7f77d1fe9c69badb" providerId="LiveId" clId="{11AEE8CD-5473-4AC4-97E8-0F1B521DFBBD}" dt="2018-10-02T14:16:31.428" v="3417" actId="2696"/>
        <pc:sldMkLst>
          <pc:docMk/>
          <pc:sldMk cId="2973534121" sldId="388"/>
        </pc:sldMkLst>
      </pc:sldChg>
      <pc:sldChg chg="addSp delSp modSp add">
        <pc:chgData name="Raymond Camden" userId="7f77d1fe9c69badb" providerId="LiveId" clId="{11AEE8CD-5473-4AC4-97E8-0F1B521DFBBD}" dt="2018-10-02T14:22:43.307" v="3707"/>
        <pc:sldMkLst>
          <pc:docMk/>
          <pc:sldMk cId="4141976774" sldId="389"/>
        </pc:sldMkLst>
        <pc:spChg chg="mod">
          <ac:chgData name="Raymond Camden" userId="7f77d1fe9c69badb" providerId="LiveId" clId="{11AEE8CD-5473-4AC4-97E8-0F1B521DFBBD}" dt="2018-10-02T14:21:20.064" v="3706" actId="20577"/>
          <ac:spMkLst>
            <pc:docMk/>
            <pc:sldMk cId="4141976774" sldId="389"/>
            <ac:spMk id="2" creationId="{016607B2-1C7F-4134-A4F2-77D5E8529238}"/>
          </ac:spMkLst>
        </pc:spChg>
        <pc:spChg chg="del">
          <ac:chgData name="Raymond Camden" userId="7f77d1fe9c69badb" providerId="LiveId" clId="{11AEE8CD-5473-4AC4-97E8-0F1B521DFBBD}" dt="2018-10-02T14:22:43.307" v="3707"/>
          <ac:spMkLst>
            <pc:docMk/>
            <pc:sldMk cId="4141976774" sldId="389"/>
            <ac:spMk id="3" creationId="{291819EB-6E26-43A7-A63C-5C2324A132FC}"/>
          </ac:spMkLst>
        </pc:spChg>
        <pc:picChg chg="add mod">
          <ac:chgData name="Raymond Camden" userId="7f77d1fe9c69badb" providerId="LiveId" clId="{11AEE8CD-5473-4AC4-97E8-0F1B521DFBBD}" dt="2018-10-02T14:22:43.307" v="3707"/>
          <ac:picMkLst>
            <pc:docMk/>
            <pc:sldMk cId="4141976774" sldId="389"/>
            <ac:picMk id="5" creationId="{DC317A99-9522-4335-BC91-5D6DF1DD77EF}"/>
          </ac:picMkLst>
        </pc:picChg>
      </pc:sldChg>
      <pc:sldChg chg="addSp delSp modSp add">
        <pc:chgData name="Raymond Camden" userId="7f77d1fe9c69badb" providerId="LiveId" clId="{11AEE8CD-5473-4AC4-97E8-0F1B521DFBBD}" dt="2018-10-02T14:24:17.656" v="3734"/>
        <pc:sldMkLst>
          <pc:docMk/>
          <pc:sldMk cId="3023296354" sldId="390"/>
        </pc:sldMkLst>
        <pc:spChg chg="mod">
          <ac:chgData name="Raymond Camden" userId="7f77d1fe9c69badb" providerId="LiveId" clId="{11AEE8CD-5473-4AC4-97E8-0F1B521DFBBD}" dt="2018-10-02T14:23:08.953" v="3733" actId="20577"/>
          <ac:spMkLst>
            <pc:docMk/>
            <pc:sldMk cId="3023296354" sldId="390"/>
            <ac:spMk id="2" creationId="{CDE02ED8-D5FD-4008-876E-896D53F8489A}"/>
          </ac:spMkLst>
        </pc:spChg>
        <pc:spChg chg="del">
          <ac:chgData name="Raymond Camden" userId="7f77d1fe9c69badb" providerId="LiveId" clId="{11AEE8CD-5473-4AC4-97E8-0F1B521DFBBD}" dt="2018-10-02T14:24:17.656" v="3734"/>
          <ac:spMkLst>
            <pc:docMk/>
            <pc:sldMk cId="3023296354" sldId="390"/>
            <ac:spMk id="3" creationId="{54A24856-4A30-44CE-9E55-07ACC1567929}"/>
          </ac:spMkLst>
        </pc:spChg>
        <pc:picChg chg="add mod">
          <ac:chgData name="Raymond Camden" userId="7f77d1fe9c69badb" providerId="LiveId" clId="{11AEE8CD-5473-4AC4-97E8-0F1B521DFBBD}" dt="2018-10-02T14:24:17.656" v="3734"/>
          <ac:picMkLst>
            <pc:docMk/>
            <pc:sldMk cId="3023296354" sldId="390"/>
            <ac:picMk id="5" creationId="{EA9AF501-98B3-415F-8D7F-0C9424494A1F}"/>
          </ac:picMkLst>
        </pc:picChg>
      </pc:sldChg>
      <pc:sldChg chg="modSp add">
        <pc:chgData name="Raymond Camden" userId="7f77d1fe9c69badb" providerId="LiveId" clId="{11AEE8CD-5473-4AC4-97E8-0F1B521DFBBD}" dt="2018-10-02T14:31:34.085" v="3793" actId="20577"/>
        <pc:sldMkLst>
          <pc:docMk/>
          <pc:sldMk cId="2306801908" sldId="391"/>
        </pc:sldMkLst>
        <pc:spChg chg="mod">
          <ac:chgData name="Raymond Camden" userId="7f77d1fe9c69badb" providerId="LiveId" clId="{11AEE8CD-5473-4AC4-97E8-0F1B521DFBBD}" dt="2018-10-02T14:31:06.152" v="3765" actId="20577"/>
          <ac:spMkLst>
            <pc:docMk/>
            <pc:sldMk cId="2306801908" sldId="391"/>
            <ac:spMk id="2" creationId="{8D9DEF08-7C1E-4111-B1DD-D0EA57E525E7}"/>
          </ac:spMkLst>
        </pc:spChg>
        <pc:spChg chg="mod">
          <ac:chgData name="Raymond Camden" userId="7f77d1fe9c69badb" providerId="LiveId" clId="{11AEE8CD-5473-4AC4-97E8-0F1B521DFBBD}" dt="2018-10-02T14:31:34.085" v="3793" actId="20577"/>
          <ac:spMkLst>
            <pc:docMk/>
            <pc:sldMk cId="2306801908" sldId="391"/>
            <ac:spMk id="3" creationId="{BBBAA77D-E06C-40E3-9EAC-2D811D301EC8}"/>
          </ac:spMkLst>
        </pc:spChg>
      </pc:sldChg>
      <pc:sldChg chg="modSp add ord modAnim modNotesTx">
        <pc:chgData name="Raymond Camden" userId="7f77d1fe9c69badb" providerId="LiveId" clId="{11AEE8CD-5473-4AC4-97E8-0F1B521DFBBD}" dt="2018-10-02T14:55:32.781" v="3942"/>
        <pc:sldMkLst>
          <pc:docMk/>
          <pc:sldMk cId="947144638" sldId="392"/>
        </pc:sldMkLst>
        <pc:spChg chg="mod">
          <ac:chgData name="Raymond Camden" userId="7f77d1fe9c69badb" providerId="LiveId" clId="{11AEE8CD-5473-4AC4-97E8-0F1B521DFBBD}" dt="2018-10-02T14:43:20.068" v="3812" actId="20577"/>
          <ac:spMkLst>
            <pc:docMk/>
            <pc:sldMk cId="947144638" sldId="392"/>
            <ac:spMk id="2" creationId="{A484AB70-8100-4BD6-9D00-0861156AC5FB}"/>
          </ac:spMkLst>
        </pc:spChg>
        <pc:spChg chg="mod">
          <ac:chgData name="Raymond Camden" userId="7f77d1fe9c69badb" providerId="LiveId" clId="{11AEE8CD-5473-4AC4-97E8-0F1B521DFBBD}" dt="2018-10-02T14:44:32.117" v="3899" actId="20577"/>
          <ac:spMkLst>
            <pc:docMk/>
            <pc:sldMk cId="947144638" sldId="392"/>
            <ac:spMk id="3" creationId="{859A83A5-5B02-4CA2-BEC3-1D9376189AF6}"/>
          </ac:spMkLst>
        </pc:spChg>
      </pc:sldChg>
      <pc:sldChg chg="addSp modSp add ord">
        <pc:chgData name="Raymond Camden" userId="7f77d1fe9c69badb" providerId="LiveId" clId="{11AEE8CD-5473-4AC4-97E8-0F1B521DFBBD}" dt="2018-10-02T14:55:32.781" v="3942"/>
        <pc:sldMkLst>
          <pc:docMk/>
          <pc:sldMk cId="1195126553" sldId="393"/>
        </pc:sldMkLst>
        <pc:spChg chg="mod">
          <ac:chgData name="Raymond Camden" userId="7f77d1fe9c69badb" providerId="LiveId" clId="{11AEE8CD-5473-4AC4-97E8-0F1B521DFBBD}" dt="2018-10-02T14:45:02.923" v="3938" actId="20577"/>
          <ac:spMkLst>
            <pc:docMk/>
            <pc:sldMk cId="1195126553" sldId="393"/>
            <ac:spMk id="2" creationId="{18F06641-16DE-467D-B43A-9AAB7116952B}"/>
          </ac:spMkLst>
        </pc:spChg>
        <pc:picChg chg="add mod">
          <ac:chgData name="Raymond Camden" userId="7f77d1fe9c69badb" providerId="LiveId" clId="{11AEE8CD-5473-4AC4-97E8-0F1B521DFBBD}" dt="2018-10-02T14:45:22.413" v="3941" actId="1076"/>
          <ac:picMkLst>
            <pc:docMk/>
            <pc:sldMk cId="1195126553" sldId="393"/>
            <ac:picMk id="4" creationId="{4EE7AC11-CABD-4161-B648-6B630CA77C64}"/>
          </ac:picMkLst>
        </pc:picChg>
      </pc:sldChg>
      <pc:sldChg chg="addSp delSp modSp add">
        <pc:chgData name="Raymond Camden" userId="7f77d1fe9c69badb" providerId="LiveId" clId="{11AEE8CD-5473-4AC4-97E8-0F1B521DFBBD}" dt="2018-10-02T14:59:50.854" v="3974" actId="1035"/>
        <pc:sldMkLst>
          <pc:docMk/>
          <pc:sldMk cId="3745685702" sldId="394"/>
        </pc:sldMkLst>
        <pc:spChg chg="mod">
          <ac:chgData name="Raymond Camden" userId="7f77d1fe9c69badb" providerId="LiveId" clId="{11AEE8CD-5473-4AC4-97E8-0F1B521DFBBD}" dt="2018-10-02T14:55:48.229" v="3970" actId="20577"/>
          <ac:spMkLst>
            <pc:docMk/>
            <pc:sldMk cId="3745685702" sldId="394"/>
            <ac:spMk id="2" creationId="{E2D26AA6-E5DF-42A6-852A-65FB5B618A1F}"/>
          </ac:spMkLst>
        </pc:spChg>
        <pc:spChg chg="del">
          <ac:chgData name="Raymond Camden" userId="7f77d1fe9c69badb" providerId="LiveId" clId="{11AEE8CD-5473-4AC4-97E8-0F1B521DFBBD}" dt="2018-10-02T14:57:33.695" v="3971"/>
          <ac:spMkLst>
            <pc:docMk/>
            <pc:sldMk cId="3745685702" sldId="394"/>
            <ac:spMk id="3" creationId="{44C672C3-8693-49DB-A8D6-0AF91C57B997}"/>
          </ac:spMkLst>
        </pc:spChg>
        <pc:spChg chg="add del mod">
          <ac:chgData name="Raymond Camden" userId="7f77d1fe9c69badb" providerId="LiveId" clId="{11AEE8CD-5473-4AC4-97E8-0F1B521DFBBD}" dt="2018-10-02T14:58:57.997" v="3973"/>
          <ac:spMkLst>
            <pc:docMk/>
            <pc:sldMk cId="3745685702" sldId="394"/>
            <ac:spMk id="7" creationId="{BA46B9E7-0972-4608-8D24-5CF99F402710}"/>
          </ac:spMkLst>
        </pc:spChg>
        <pc:picChg chg="add del mod">
          <ac:chgData name="Raymond Camden" userId="7f77d1fe9c69badb" providerId="LiveId" clId="{11AEE8CD-5473-4AC4-97E8-0F1B521DFBBD}" dt="2018-10-02T14:58:57.275" v="3972" actId="478"/>
          <ac:picMkLst>
            <pc:docMk/>
            <pc:sldMk cId="3745685702" sldId="394"/>
            <ac:picMk id="5" creationId="{A9A2E0AF-F2B9-405A-A52F-9DF3942C59ED}"/>
          </ac:picMkLst>
        </pc:picChg>
        <pc:picChg chg="add mod">
          <ac:chgData name="Raymond Camden" userId="7f77d1fe9c69badb" providerId="LiveId" clId="{11AEE8CD-5473-4AC4-97E8-0F1B521DFBBD}" dt="2018-10-02T14:59:50.854" v="3974" actId="1035"/>
          <ac:picMkLst>
            <pc:docMk/>
            <pc:sldMk cId="3745685702" sldId="394"/>
            <ac:picMk id="9" creationId="{D12F62C3-4E92-4384-A718-BB5EFA4F24F1}"/>
          </ac:picMkLst>
        </pc:picChg>
      </pc:sldChg>
      <pc:sldChg chg="modSp add">
        <pc:chgData name="Raymond Camden" userId="7f77d1fe9c69badb" providerId="LiveId" clId="{11AEE8CD-5473-4AC4-97E8-0F1B521DFBBD}" dt="2018-10-02T15:01:27.631" v="4156" actId="20577"/>
        <pc:sldMkLst>
          <pc:docMk/>
          <pc:sldMk cId="2561587900" sldId="395"/>
        </pc:sldMkLst>
        <pc:spChg chg="mod">
          <ac:chgData name="Raymond Camden" userId="7f77d1fe9c69badb" providerId="LiveId" clId="{11AEE8CD-5473-4AC4-97E8-0F1B521DFBBD}" dt="2018-10-02T15:00:53.992" v="4001" actId="20577"/>
          <ac:spMkLst>
            <pc:docMk/>
            <pc:sldMk cId="2561587900" sldId="395"/>
            <ac:spMk id="2" creationId="{AFACB663-BD4B-4355-8C07-6C0B57D59F27}"/>
          </ac:spMkLst>
        </pc:spChg>
        <pc:spChg chg="mod">
          <ac:chgData name="Raymond Camden" userId="7f77d1fe9c69badb" providerId="LiveId" clId="{11AEE8CD-5473-4AC4-97E8-0F1B521DFBBD}" dt="2018-10-02T15:01:27.631" v="4156" actId="20577"/>
          <ac:spMkLst>
            <pc:docMk/>
            <pc:sldMk cId="2561587900" sldId="395"/>
            <ac:spMk id="3" creationId="{0BA1457A-66E7-4FCC-86E5-4514F41CFD40}"/>
          </ac:spMkLst>
        </pc:spChg>
      </pc:sldChg>
      <pc:sldChg chg="add">
        <pc:chgData name="Raymond Camden" userId="7f77d1fe9c69badb" providerId="LiveId" clId="{11AEE8CD-5473-4AC4-97E8-0F1B521DFBBD}" dt="2018-10-02T17:46:47.960" v="4157"/>
        <pc:sldMkLst>
          <pc:docMk/>
          <pc:sldMk cId="4281335251" sldId="396"/>
        </pc:sldMkLst>
      </pc:sldChg>
      <pc:sldChg chg="modSp add">
        <pc:chgData name="Raymond Camden" userId="7f77d1fe9c69badb" providerId="LiveId" clId="{11AEE8CD-5473-4AC4-97E8-0F1B521DFBBD}" dt="2018-10-02T17:48:33.388" v="4174" actId="20577"/>
        <pc:sldMkLst>
          <pc:docMk/>
          <pc:sldMk cId="1169235322" sldId="397"/>
        </pc:sldMkLst>
        <pc:spChg chg="mod">
          <ac:chgData name="Raymond Camden" userId="7f77d1fe9c69badb" providerId="LiveId" clId="{11AEE8CD-5473-4AC4-97E8-0F1B521DFBBD}" dt="2018-10-02T17:48:33.388" v="4174" actId="20577"/>
          <ac:spMkLst>
            <pc:docMk/>
            <pc:sldMk cId="1169235322" sldId="397"/>
            <ac:spMk id="3" creationId="{00000000-0000-0000-0000-000000000000}"/>
          </ac:spMkLst>
        </pc:spChg>
      </pc:sldChg>
      <pc:sldChg chg="modSp add">
        <pc:chgData name="Raymond Camden" userId="7f77d1fe9c69badb" providerId="LiveId" clId="{11AEE8CD-5473-4AC4-97E8-0F1B521DFBBD}" dt="2018-10-02T17:51:04.723" v="4406" actId="20577"/>
        <pc:sldMkLst>
          <pc:docMk/>
          <pc:sldMk cId="2292610387" sldId="398"/>
        </pc:sldMkLst>
        <pc:spChg chg="mod">
          <ac:chgData name="Raymond Camden" userId="7f77d1fe9c69badb" providerId="LiveId" clId="{11AEE8CD-5473-4AC4-97E8-0F1B521DFBBD}" dt="2018-10-02T17:48:53.146" v="4188" actId="20577"/>
          <ac:spMkLst>
            <pc:docMk/>
            <pc:sldMk cId="2292610387" sldId="398"/>
            <ac:spMk id="2" creationId="{9E6A1CF8-1BD9-486A-BDCD-4F750102834C}"/>
          </ac:spMkLst>
        </pc:spChg>
        <pc:spChg chg="mod">
          <ac:chgData name="Raymond Camden" userId="7f77d1fe9c69badb" providerId="LiveId" clId="{11AEE8CD-5473-4AC4-97E8-0F1B521DFBBD}" dt="2018-10-02T17:51:04.723" v="4406" actId="20577"/>
          <ac:spMkLst>
            <pc:docMk/>
            <pc:sldMk cId="2292610387" sldId="398"/>
            <ac:spMk id="3" creationId="{B72D5688-2DFC-4E8F-AC33-24BAFE1F74D8}"/>
          </ac:spMkLst>
        </pc:spChg>
      </pc:sldChg>
      <pc:sldChg chg="add del">
        <pc:chgData name="Raymond Camden" userId="7f77d1fe9c69badb" providerId="LiveId" clId="{11AEE8CD-5473-4AC4-97E8-0F1B521DFBBD}" dt="2018-10-02T17:48:44.251" v="4176" actId="2696"/>
        <pc:sldMkLst>
          <pc:docMk/>
          <pc:sldMk cId="4164922034" sldId="398"/>
        </pc:sldMkLst>
      </pc:sldChg>
      <pc:sldChg chg="modSp add">
        <pc:chgData name="Raymond Camden" userId="7f77d1fe9c69badb" providerId="LiveId" clId="{11AEE8CD-5473-4AC4-97E8-0F1B521DFBBD}" dt="2018-10-02T17:55:33.545" v="4540" actId="20577"/>
        <pc:sldMkLst>
          <pc:docMk/>
          <pc:sldMk cId="2133318446" sldId="399"/>
        </pc:sldMkLst>
        <pc:spChg chg="mod">
          <ac:chgData name="Raymond Camden" userId="7f77d1fe9c69badb" providerId="LiveId" clId="{11AEE8CD-5473-4AC4-97E8-0F1B521DFBBD}" dt="2018-10-02T17:52:17.122" v="4428" actId="20577"/>
          <ac:spMkLst>
            <pc:docMk/>
            <pc:sldMk cId="2133318446" sldId="399"/>
            <ac:spMk id="2" creationId="{26D5B3C7-BA5D-4866-ABFD-49CD9A2E3BFC}"/>
          </ac:spMkLst>
        </pc:spChg>
        <pc:spChg chg="mod">
          <ac:chgData name="Raymond Camden" userId="7f77d1fe9c69badb" providerId="LiveId" clId="{11AEE8CD-5473-4AC4-97E8-0F1B521DFBBD}" dt="2018-10-02T17:55:33.545" v="4540" actId="20577"/>
          <ac:spMkLst>
            <pc:docMk/>
            <pc:sldMk cId="2133318446" sldId="399"/>
            <ac:spMk id="3" creationId="{51D7325B-57A7-469C-BD3D-A8DCF4E5ECE0}"/>
          </ac:spMkLst>
        </pc:spChg>
      </pc:sldChg>
      <pc:sldChg chg="modSp add">
        <pc:chgData name="Raymond Camden" userId="7f77d1fe9c69badb" providerId="LiveId" clId="{11AEE8CD-5473-4AC4-97E8-0F1B521DFBBD}" dt="2018-10-02T17:56:50.157" v="4651" actId="20577"/>
        <pc:sldMkLst>
          <pc:docMk/>
          <pc:sldMk cId="1658331158" sldId="400"/>
        </pc:sldMkLst>
        <pc:spChg chg="mod">
          <ac:chgData name="Raymond Camden" userId="7f77d1fe9c69badb" providerId="LiveId" clId="{11AEE8CD-5473-4AC4-97E8-0F1B521DFBBD}" dt="2018-10-02T17:56:30.776" v="4555" actId="20577"/>
          <ac:spMkLst>
            <pc:docMk/>
            <pc:sldMk cId="1658331158" sldId="400"/>
            <ac:spMk id="2" creationId="{356D0FF4-1620-40DF-9DE0-45B118821F96}"/>
          </ac:spMkLst>
        </pc:spChg>
        <pc:spChg chg="mod">
          <ac:chgData name="Raymond Camden" userId="7f77d1fe9c69badb" providerId="LiveId" clId="{11AEE8CD-5473-4AC4-97E8-0F1B521DFBBD}" dt="2018-10-02T17:56:50.157" v="4651" actId="20577"/>
          <ac:spMkLst>
            <pc:docMk/>
            <pc:sldMk cId="1658331158" sldId="400"/>
            <ac:spMk id="3" creationId="{98C2EDD9-1A19-44AD-BE86-79EF6C245130}"/>
          </ac:spMkLst>
        </pc:spChg>
      </pc:sldChg>
      <pc:sldChg chg="modSp add modNotesTx">
        <pc:chgData name="Raymond Camden" userId="7f77d1fe9c69badb" providerId="LiveId" clId="{11AEE8CD-5473-4AC4-97E8-0F1B521DFBBD}" dt="2018-10-02T17:59:54.518" v="4703" actId="20577"/>
        <pc:sldMkLst>
          <pc:docMk/>
          <pc:sldMk cId="833019862" sldId="401"/>
        </pc:sldMkLst>
        <pc:spChg chg="mod">
          <ac:chgData name="Raymond Camden" userId="7f77d1fe9c69badb" providerId="LiveId" clId="{11AEE8CD-5473-4AC4-97E8-0F1B521DFBBD}" dt="2018-10-02T17:57:18.317" v="4656" actId="20577"/>
          <ac:spMkLst>
            <pc:docMk/>
            <pc:sldMk cId="833019862" sldId="401"/>
            <ac:spMk id="2" creationId="{002D1E19-960C-421C-9EF2-B61273204F6C}"/>
          </ac:spMkLst>
        </pc:spChg>
        <pc:spChg chg="mod">
          <ac:chgData name="Raymond Camden" userId="7f77d1fe9c69badb" providerId="LiveId" clId="{11AEE8CD-5473-4AC4-97E8-0F1B521DFBBD}" dt="2018-10-02T17:57:32.817" v="4670" actId="20577"/>
          <ac:spMkLst>
            <pc:docMk/>
            <pc:sldMk cId="833019862" sldId="401"/>
            <ac:spMk id="3" creationId="{1450CBFA-252D-4779-8ABC-21370154D4B1}"/>
          </ac:spMkLst>
        </pc:spChg>
      </pc:sldChg>
      <pc:sldChg chg="add">
        <pc:chgData name="Raymond Camden" userId="7f77d1fe9c69badb" providerId="LiveId" clId="{11AEE8CD-5473-4AC4-97E8-0F1B521DFBBD}" dt="2018-10-02T18:43:31.119" v="4801"/>
        <pc:sldMkLst>
          <pc:docMk/>
          <pc:sldMk cId="2460329287" sldId="4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9/25/2018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154604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37</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38</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40</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43</a:t>
            </a:fld>
            <a:endParaRPr lang="en-US"/>
          </a:p>
        </p:txBody>
      </p:sp>
    </p:spTree>
    <p:extLst>
      <p:ext uri="{BB962C8B-B14F-4D97-AF65-F5344CB8AC3E}">
        <p14:creationId xmlns:p14="http://schemas.microsoft.com/office/powerpoint/2010/main" val="273827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about max size</a:t>
            </a:r>
          </a:p>
          <a:p>
            <a:r>
              <a:rPr lang="en-US" dirty="0"/>
              <a:t>Example – pearson_s3_</a:t>
            </a:r>
          </a:p>
        </p:txBody>
      </p:sp>
      <p:sp>
        <p:nvSpPr>
          <p:cNvPr id="4" name="Slide Number Placeholder 3"/>
          <p:cNvSpPr>
            <a:spLocks noGrp="1"/>
          </p:cNvSpPr>
          <p:nvPr>
            <p:ph type="sldNum" sz="quarter" idx="5"/>
          </p:nvPr>
        </p:nvSpPr>
        <p:spPr/>
        <p:txBody>
          <a:bodyPr/>
          <a:lstStyle/>
          <a:p>
            <a:fld id="{A8AD66B0-9BD9-4478-B4CB-78F8500B6D66}" type="slidenum">
              <a:rPr lang="en-US" smtClean="0"/>
              <a:t>45</a:t>
            </a:fld>
            <a:endParaRPr lang="en-US"/>
          </a:p>
        </p:txBody>
      </p:sp>
    </p:spTree>
    <p:extLst>
      <p:ext uri="{BB962C8B-B14F-4D97-AF65-F5344CB8AC3E}">
        <p14:creationId xmlns:p14="http://schemas.microsoft.com/office/powerpoint/2010/main" val="217697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52</a:t>
            </a:fld>
            <a:endParaRPr lang="en-US"/>
          </a:p>
        </p:txBody>
      </p:sp>
    </p:spTree>
    <p:extLst>
      <p:ext uri="{BB962C8B-B14F-4D97-AF65-F5344CB8AC3E}">
        <p14:creationId xmlns:p14="http://schemas.microsoft.com/office/powerpoint/2010/main" val="230180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the example</a:t>
            </a:r>
          </a:p>
        </p:txBody>
      </p:sp>
      <p:sp>
        <p:nvSpPr>
          <p:cNvPr id="4" name="Slide Number Placeholder 3"/>
          <p:cNvSpPr>
            <a:spLocks noGrp="1"/>
          </p:cNvSpPr>
          <p:nvPr>
            <p:ph type="sldNum" sz="quarter" idx="5"/>
          </p:nvPr>
        </p:nvSpPr>
        <p:spPr/>
        <p:txBody>
          <a:bodyPr/>
          <a:lstStyle/>
          <a:p>
            <a:fld id="{A8AD66B0-9BD9-4478-B4CB-78F8500B6D66}" type="slidenum">
              <a:rPr lang="en-US" smtClean="0"/>
              <a:t>53</a:t>
            </a:fld>
            <a:endParaRPr lang="en-US"/>
          </a:p>
        </p:txBody>
      </p:sp>
    </p:spTree>
    <p:extLst>
      <p:ext uri="{BB962C8B-B14F-4D97-AF65-F5344CB8AC3E}">
        <p14:creationId xmlns:p14="http://schemas.microsoft.com/office/powerpoint/2010/main" val="29862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57</a:t>
            </a:fld>
            <a:endParaRPr lang="en-US"/>
          </a:p>
        </p:txBody>
      </p:sp>
    </p:spTree>
    <p:extLst>
      <p:ext uri="{BB962C8B-B14F-4D97-AF65-F5344CB8AC3E}">
        <p14:creationId xmlns:p14="http://schemas.microsoft.com/office/powerpoint/2010/main" val="4259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the docs</a:t>
            </a:r>
          </a:p>
        </p:txBody>
      </p:sp>
      <p:sp>
        <p:nvSpPr>
          <p:cNvPr id="4" name="Slide Number Placeholder 3"/>
          <p:cNvSpPr>
            <a:spLocks noGrp="1"/>
          </p:cNvSpPr>
          <p:nvPr>
            <p:ph type="sldNum" sz="quarter" idx="5"/>
          </p:nvPr>
        </p:nvSpPr>
        <p:spPr/>
        <p:txBody>
          <a:bodyPr/>
          <a:lstStyle/>
          <a:p>
            <a:fld id="{A8AD66B0-9BD9-4478-B4CB-78F8500B6D66}" type="slidenum">
              <a:rPr lang="en-US" smtClean="0"/>
              <a:t>62</a:t>
            </a:fld>
            <a:endParaRPr lang="en-US"/>
          </a:p>
        </p:txBody>
      </p:sp>
    </p:spTree>
    <p:extLst>
      <p:ext uri="{BB962C8B-B14F-4D97-AF65-F5344CB8AC3E}">
        <p14:creationId xmlns:p14="http://schemas.microsoft.com/office/powerpoint/2010/main" val="728559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64</a:t>
            </a:fld>
            <a:endParaRPr lang="en-US"/>
          </a:p>
        </p:txBody>
      </p:sp>
    </p:spTree>
    <p:extLst>
      <p:ext uri="{BB962C8B-B14F-4D97-AF65-F5344CB8AC3E}">
        <p14:creationId xmlns:p14="http://schemas.microsoft.com/office/powerpoint/2010/main" val="122440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67</a:t>
            </a:fld>
            <a:endParaRPr lang="en-US"/>
          </a:p>
        </p:txBody>
      </p:sp>
    </p:spTree>
    <p:extLst>
      <p:ext uri="{BB962C8B-B14F-4D97-AF65-F5344CB8AC3E}">
        <p14:creationId xmlns:p14="http://schemas.microsoft.com/office/powerpoint/2010/main" val="1578164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NOT in source control</a:t>
            </a:r>
          </a:p>
        </p:txBody>
      </p:sp>
      <p:sp>
        <p:nvSpPr>
          <p:cNvPr id="4" name="Slide Number Placeholder 3"/>
          <p:cNvSpPr>
            <a:spLocks noGrp="1"/>
          </p:cNvSpPr>
          <p:nvPr>
            <p:ph type="sldNum" sz="quarter" idx="5"/>
          </p:nvPr>
        </p:nvSpPr>
        <p:spPr/>
        <p:txBody>
          <a:bodyPr/>
          <a:lstStyle/>
          <a:p>
            <a:fld id="{A8AD66B0-9BD9-4478-B4CB-78F8500B6D66}" type="slidenum">
              <a:rPr lang="en-US" smtClean="0"/>
              <a:t>71</a:t>
            </a:fld>
            <a:endParaRPr lang="en-US"/>
          </a:p>
        </p:txBody>
      </p:sp>
    </p:spTree>
    <p:extLst>
      <p:ext uri="{BB962C8B-B14F-4D97-AF65-F5344CB8AC3E}">
        <p14:creationId xmlns:p14="http://schemas.microsoft.com/office/powerpoint/2010/main" val="156820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r>
              <a:rPr lang="en-US" dirty="0"/>
              <a:t>our app gets a recipe database and users have no idea who is providing it (but note, check </a:t>
            </a:r>
            <a:r>
              <a:rPr lang="en-US" dirty="0" err="1"/>
              <a:t>reqs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73</a:t>
            </a:fld>
            <a:endParaRPr lang="en-US"/>
          </a:p>
        </p:txBody>
      </p:sp>
    </p:spTree>
    <p:extLst>
      <p:ext uri="{BB962C8B-B14F-4D97-AF65-F5344CB8AC3E}">
        <p14:creationId xmlns:p14="http://schemas.microsoft.com/office/powerpoint/2010/main" val="414601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27</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30</a:t>
            </a:fld>
            <a:endParaRPr lang="en-US"/>
          </a:p>
        </p:txBody>
      </p:sp>
    </p:spTree>
    <p:extLst>
      <p:ext uri="{BB962C8B-B14F-4D97-AF65-F5344CB8AC3E}">
        <p14:creationId xmlns:p14="http://schemas.microsoft.com/office/powerpoint/2010/main" val="45806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9/25/2018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a:t>
            </a:r>
            <a:r>
              <a:rPr lang="en-US" dirty="0" err="1"/>
              <a:t>PowerSHell</a:t>
            </a:r>
            <a:r>
              <a:rPr lang="en-US" dirty="0"/>
              <a:t>,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Python</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C886-D8EB-4E13-BD71-6E5821978A94}"/>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BEEE7289-2B5D-471B-92C6-C742AD33A137}"/>
              </a:ext>
            </a:extLst>
          </p:cNvPr>
          <p:cNvSpPr>
            <a:spLocks noGrp="1"/>
          </p:cNvSpPr>
          <p:nvPr>
            <p:ph idx="1"/>
          </p:nvPr>
        </p:nvSpPr>
        <p:spPr/>
        <p:txBody>
          <a:bodyPr/>
          <a:lstStyle/>
          <a:p>
            <a:r>
              <a:rPr lang="en-US" dirty="0"/>
              <a:t>“Targeted” Serverless Features</a:t>
            </a:r>
          </a:p>
          <a:p>
            <a:pPr lvl="1"/>
            <a:r>
              <a:rPr lang="en-US" dirty="0"/>
              <a:t>Twilio Functions</a:t>
            </a:r>
          </a:p>
          <a:p>
            <a:pPr lvl="1"/>
            <a:r>
              <a:rPr lang="en-US" dirty="0"/>
              <a:t>MongoDB Stitch</a:t>
            </a:r>
          </a:p>
          <a:p>
            <a:r>
              <a:rPr lang="en-US" dirty="0"/>
              <a:t>Extend (goextend.io)</a:t>
            </a:r>
          </a:p>
        </p:txBody>
      </p:sp>
    </p:spTree>
    <p:extLst>
      <p:ext uri="{BB962C8B-B14F-4D97-AF65-F5344CB8AC3E}">
        <p14:creationId xmlns:p14="http://schemas.microsoft.com/office/powerpoint/2010/main" val="49202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416500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637794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191080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65304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185266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3 – Deeper into </a:t>
            </a:r>
            <a:r>
              <a:rPr lang="en-US" dirty="0" err="1"/>
              <a:t>Webtask</a:t>
            </a:r>
            <a:endParaRPr lang="en-US" dirty="0"/>
          </a:p>
        </p:txBody>
      </p:sp>
    </p:spTree>
    <p:extLst>
      <p:ext uri="{BB962C8B-B14F-4D97-AF65-F5344CB8AC3E}">
        <p14:creationId xmlns:p14="http://schemas.microsoft.com/office/powerpoint/2010/main" val="181968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F8D4-72A1-492A-9623-0DA977C0A5AB}"/>
              </a:ext>
            </a:extLst>
          </p:cNvPr>
          <p:cNvSpPr>
            <a:spLocks noGrp="1"/>
          </p:cNvSpPr>
          <p:nvPr>
            <p:ph type="title"/>
          </p:nvPr>
        </p:nvSpPr>
        <p:spPr/>
        <p:txBody>
          <a:bodyPr/>
          <a:lstStyle/>
          <a:p>
            <a:r>
              <a:rPr lang="en-US" dirty="0"/>
              <a:t>The Context Object</a:t>
            </a:r>
          </a:p>
        </p:txBody>
      </p:sp>
      <p:sp>
        <p:nvSpPr>
          <p:cNvPr id="3" name="Content Placeholder 2">
            <a:extLst>
              <a:ext uri="{FF2B5EF4-FFF2-40B4-BE49-F238E27FC236}">
                <a16:creationId xmlns:a16="http://schemas.microsoft.com/office/drawing/2014/main" id="{91107BAB-0DBD-4479-BAEB-15F09A63D4F6}"/>
              </a:ext>
            </a:extLst>
          </p:cNvPr>
          <p:cNvSpPr>
            <a:spLocks noGrp="1"/>
          </p:cNvSpPr>
          <p:nvPr>
            <p:ph idx="1"/>
          </p:nvPr>
        </p:nvSpPr>
        <p:spPr/>
        <p:txBody>
          <a:bodyPr/>
          <a:lstStyle/>
          <a:p>
            <a:r>
              <a:rPr lang="en-US" dirty="0"/>
              <a:t>Query params</a:t>
            </a:r>
          </a:p>
          <a:p>
            <a:r>
              <a:rPr lang="en-US" dirty="0"/>
              <a:t>Body params</a:t>
            </a:r>
          </a:p>
          <a:p>
            <a:r>
              <a:rPr lang="en-US" dirty="0"/>
              <a:t>Headers</a:t>
            </a:r>
          </a:p>
          <a:p>
            <a:r>
              <a:rPr lang="en-US" dirty="0"/>
              <a:t>Meta</a:t>
            </a:r>
          </a:p>
          <a:p>
            <a:r>
              <a:rPr lang="en-US" dirty="0"/>
              <a:t>Secrets</a:t>
            </a:r>
          </a:p>
        </p:txBody>
      </p:sp>
    </p:spTree>
    <p:extLst>
      <p:ext uri="{BB962C8B-B14F-4D97-AF65-F5344CB8AC3E}">
        <p14:creationId xmlns:p14="http://schemas.microsoft.com/office/powerpoint/2010/main" val="21826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82C-E304-4E09-870D-C9D2955D3EC7}"/>
              </a:ext>
            </a:extLst>
          </p:cNvPr>
          <p:cNvSpPr>
            <a:spLocks noGrp="1"/>
          </p:cNvSpPr>
          <p:nvPr>
            <p:ph type="title"/>
          </p:nvPr>
        </p:nvSpPr>
        <p:spPr/>
        <p:txBody>
          <a:bodyPr/>
          <a:lstStyle/>
          <a:p>
            <a:r>
              <a:rPr lang="en-US" dirty="0"/>
              <a:t>Query params</a:t>
            </a:r>
          </a:p>
        </p:txBody>
      </p:sp>
      <p:sp>
        <p:nvSpPr>
          <p:cNvPr id="3" name="Content Placeholder 2">
            <a:extLst>
              <a:ext uri="{FF2B5EF4-FFF2-40B4-BE49-F238E27FC236}">
                <a16:creationId xmlns:a16="http://schemas.microsoft.com/office/drawing/2014/main" id="{3771F27A-A9AE-4382-B0C4-14693A721503}"/>
              </a:ext>
            </a:extLst>
          </p:cNvPr>
          <p:cNvSpPr>
            <a:spLocks noGrp="1"/>
          </p:cNvSpPr>
          <p:nvPr>
            <p:ph idx="1"/>
          </p:nvPr>
        </p:nvSpPr>
        <p:spPr/>
        <p:txBody>
          <a:bodyPr/>
          <a:lstStyle/>
          <a:p>
            <a:r>
              <a:rPr lang="en-US" dirty="0"/>
              <a:t>Query string parameters</a:t>
            </a:r>
          </a:p>
          <a:p>
            <a:r>
              <a:rPr lang="en-US" dirty="0"/>
              <a:t>foo.com/</a:t>
            </a:r>
            <a:r>
              <a:rPr lang="en-US" dirty="0" err="1"/>
              <a:t>search?name</a:t>
            </a:r>
            <a:r>
              <a:rPr lang="en-US" dirty="0"/>
              <a:t>=</a:t>
            </a:r>
            <a:r>
              <a:rPr lang="en-US" dirty="0" err="1"/>
              <a:t>ray&amp;age</a:t>
            </a:r>
            <a:r>
              <a:rPr lang="en-US" dirty="0"/>
              <a:t>=20</a:t>
            </a:r>
          </a:p>
          <a:p>
            <a:r>
              <a:rPr lang="en-US" dirty="0"/>
              <a:t>Useful for GET requests</a:t>
            </a:r>
          </a:p>
          <a:p>
            <a:r>
              <a:rPr lang="en-US" dirty="0"/>
              <a:t>Parsed by NPM module </a:t>
            </a:r>
            <a:r>
              <a:rPr lang="en-US" dirty="0" err="1"/>
              <a:t>querystring</a:t>
            </a:r>
            <a:r>
              <a:rPr lang="en-US" dirty="0"/>
              <a:t> – not </a:t>
            </a:r>
            <a:r>
              <a:rPr lang="en-US" dirty="0" err="1"/>
              <a:t>qs</a:t>
            </a:r>
            <a:r>
              <a:rPr lang="en-US" dirty="0"/>
              <a:t>. </a:t>
            </a:r>
          </a:p>
          <a:p>
            <a:r>
              <a:rPr lang="en-US" dirty="0" err="1"/>
              <a:t>context.query</a:t>
            </a:r>
            <a:r>
              <a:rPr lang="en-US" dirty="0"/>
              <a:t> = { name: ray, age: 20 }</a:t>
            </a:r>
          </a:p>
        </p:txBody>
      </p:sp>
    </p:spTree>
    <p:extLst>
      <p:ext uri="{BB962C8B-B14F-4D97-AF65-F5344CB8AC3E}">
        <p14:creationId xmlns:p14="http://schemas.microsoft.com/office/powerpoint/2010/main" val="4901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7B6F-085B-4CA2-96C5-FEDC09FBB44B}"/>
              </a:ext>
            </a:extLst>
          </p:cNvPr>
          <p:cNvSpPr>
            <a:spLocks noGrp="1"/>
          </p:cNvSpPr>
          <p:nvPr>
            <p:ph type="title"/>
          </p:nvPr>
        </p:nvSpPr>
        <p:spPr/>
        <p:txBody>
          <a:bodyPr/>
          <a:lstStyle/>
          <a:p>
            <a:r>
              <a:rPr lang="en-US" dirty="0"/>
              <a:t>Query params - Examples</a:t>
            </a:r>
          </a:p>
        </p:txBody>
      </p:sp>
      <p:sp>
        <p:nvSpPr>
          <p:cNvPr id="3" name="Content Placeholder 2">
            <a:extLst>
              <a:ext uri="{FF2B5EF4-FFF2-40B4-BE49-F238E27FC236}">
                <a16:creationId xmlns:a16="http://schemas.microsoft.com/office/drawing/2014/main" id="{7477017F-B80A-4EEA-88BB-76902DC34085}"/>
              </a:ext>
            </a:extLst>
          </p:cNvPr>
          <p:cNvSpPr>
            <a:spLocks noGrp="1"/>
          </p:cNvSpPr>
          <p:nvPr>
            <p:ph idx="1"/>
          </p:nvPr>
        </p:nvSpPr>
        <p:spPr/>
        <p:txBody>
          <a:bodyPr/>
          <a:lstStyle/>
          <a:p>
            <a:r>
              <a:rPr lang="en-US" dirty="0"/>
              <a:t>pearson_c3_qs1</a:t>
            </a:r>
          </a:p>
          <a:p>
            <a:r>
              <a:rPr lang="en-US" dirty="0"/>
              <a:t>pearson_c3_qs2</a:t>
            </a:r>
          </a:p>
        </p:txBody>
      </p:sp>
    </p:spTree>
    <p:extLst>
      <p:ext uri="{BB962C8B-B14F-4D97-AF65-F5344CB8AC3E}">
        <p14:creationId xmlns:p14="http://schemas.microsoft.com/office/powerpoint/2010/main" val="2146413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DACD-88D2-41FC-BBA5-B42628F12A14}"/>
              </a:ext>
            </a:extLst>
          </p:cNvPr>
          <p:cNvSpPr>
            <a:spLocks noGrp="1"/>
          </p:cNvSpPr>
          <p:nvPr>
            <p:ph type="title"/>
          </p:nvPr>
        </p:nvSpPr>
        <p:spPr/>
        <p:txBody>
          <a:bodyPr/>
          <a:lstStyle/>
          <a:p>
            <a:r>
              <a:rPr lang="en-US" dirty="0"/>
              <a:t>Body params</a:t>
            </a:r>
          </a:p>
        </p:txBody>
      </p:sp>
      <p:sp>
        <p:nvSpPr>
          <p:cNvPr id="3" name="Content Placeholder 2">
            <a:extLst>
              <a:ext uri="{FF2B5EF4-FFF2-40B4-BE49-F238E27FC236}">
                <a16:creationId xmlns:a16="http://schemas.microsoft.com/office/drawing/2014/main" id="{10FC28F4-6541-4CE1-88DB-A3EA626A3971}"/>
              </a:ext>
            </a:extLst>
          </p:cNvPr>
          <p:cNvSpPr>
            <a:spLocks noGrp="1"/>
          </p:cNvSpPr>
          <p:nvPr>
            <p:ph idx="1"/>
          </p:nvPr>
        </p:nvSpPr>
        <p:spPr/>
        <p:txBody>
          <a:bodyPr/>
          <a:lstStyle/>
          <a:p>
            <a:r>
              <a:rPr lang="en-US" dirty="0"/>
              <a:t>Either form fields</a:t>
            </a:r>
          </a:p>
          <a:p>
            <a:r>
              <a:rPr lang="en-US" dirty="0"/>
              <a:t>Or application/json </a:t>
            </a:r>
            <a:r>
              <a:rPr lang="en-US" dirty="0" err="1"/>
              <a:t>POSTed</a:t>
            </a:r>
            <a:r>
              <a:rPr lang="en-US" dirty="0"/>
              <a:t> info</a:t>
            </a:r>
          </a:p>
          <a:p>
            <a:r>
              <a:rPr lang="en-US" dirty="0"/>
              <a:t>Useful for POST requests</a:t>
            </a:r>
          </a:p>
          <a:p>
            <a:r>
              <a:rPr lang="en-US" dirty="0" err="1"/>
              <a:t>context.body</a:t>
            </a:r>
            <a:endParaRPr lang="en-US" dirty="0"/>
          </a:p>
          <a:p>
            <a:endParaRPr lang="en-US" dirty="0"/>
          </a:p>
        </p:txBody>
      </p:sp>
    </p:spTree>
    <p:extLst>
      <p:ext uri="{BB962C8B-B14F-4D97-AF65-F5344CB8AC3E}">
        <p14:creationId xmlns:p14="http://schemas.microsoft.com/office/powerpoint/2010/main" val="20139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ADD8-DD21-4945-9E68-74ED786D26C0}"/>
              </a:ext>
            </a:extLst>
          </p:cNvPr>
          <p:cNvSpPr>
            <a:spLocks noGrp="1"/>
          </p:cNvSpPr>
          <p:nvPr>
            <p:ph type="title"/>
          </p:nvPr>
        </p:nvSpPr>
        <p:spPr/>
        <p:txBody>
          <a:bodyPr/>
          <a:lstStyle/>
          <a:p>
            <a:r>
              <a:rPr lang="en-US" dirty="0"/>
              <a:t>Body params - Examples</a:t>
            </a:r>
          </a:p>
        </p:txBody>
      </p:sp>
      <p:sp>
        <p:nvSpPr>
          <p:cNvPr id="3" name="Content Placeholder 2">
            <a:extLst>
              <a:ext uri="{FF2B5EF4-FFF2-40B4-BE49-F238E27FC236}">
                <a16:creationId xmlns:a16="http://schemas.microsoft.com/office/drawing/2014/main" id="{BE2438AA-AB06-4E11-AF5F-141E96950F37}"/>
              </a:ext>
            </a:extLst>
          </p:cNvPr>
          <p:cNvSpPr>
            <a:spLocks noGrp="1"/>
          </p:cNvSpPr>
          <p:nvPr>
            <p:ph idx="1"/>
          </p:nvPr>
        </p:nvSpPr>
        <p:spPr/>
        <p:txBody>
          <a:bodyPr/>
          <a:lstStyle/>
          <a:p>
            <a:r>
              <a:rPr lang="en-US" dirty="0"/>
              <a:t>pearson_c3_body1</a:t>
            </a:r>
          </a:p>
          <a:p>
            <a:r>
              <a:rPr lang="en-US" dirty="0"/>
              <a:t>pearson_c3_body2</a:t>
            </a:r>
          </a:p>
          <a:p>
            <a:r>
              <a:rPr lang="en-US" dirty="0"/>
              <a:t>pearson_c3_body2fixed</a:t>
            </a:r>
          </a:p>
        </p:txBody>
      </p:sp>
    </p:spTree>
    <p:extLst>
      <p:ext uri="{BB962C8B-B14F-4D97-AF65-F5344CB8AC3E}">
        <p14:creationId xmlns:p14="http://schemas.microsoft.com/office/powerpoint/2010/main" val="3589432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0307-E5DB-4060-BDAE-875A8D83114D}"/>
              </a:ext>
            </a:extLst>
          </p:cNvPr>
          <p:cNvSpPr>
            <a:spLocks noGrp="1"/>
          </p:cNvSpPr>
          <p:nvPr>
            <p:ph type="title"/>
          </p:nvPr>
        </p:nvSpPr>
        <p:spPr/>
        <p:txBody>
          <a:bodyPr/>
          <a:lstStyle/>
          <a:p>
            <a:r>
              <a:rPr lang="en-US" dirty="0"/>
              <a:t>Header params</a:t>
            </a:r>
          </a:p>
        </p:txBody>
      </p:sp>
      <p:sp>
        <p:nvSpPr>
          <p:cNvPr id="3" name="Content Placeholder 2">
            <a:extLst>
              <a:ext uri="{FF2B5EF4-FFF2-40B4-BE49-F238E27FC236}">
                <a16:creationId xmlns:a16="http://schemas.microsoft.com/office/drawing/2014/main" id="{D2D829E9-655E-469C-8CC2-0426BF2F0AC4}"/>
              </a:ext>
            </a:extLst>
          </p:cNvPr>
          <p:cNvSpPr>
            <a:spLocks noGrp="1"/>
          </p:cNvSpPr>
          <p:nvPr>
            <p:ph idx="1"/>
          </p:nvPr>
        </p:nvSpPr>
        <p:spPr/>
        <p:txBody>
          <a:bodyPr/>
          <a:lstStyle/>
          <a:p>
            <a:r>
              <a:rPr lang="en-US" dirty="0"/>
              <a:t>HTTP headers</a:t>
            </a:r>
          </a:p>
          <a:p>
            <a:r>
              <a:rPr lang="en-US" dirty="0"/>
              <a:t>Useful for reading HTTP headers (sorry!)</a:t>
            </a:r>
          </a:p>
        </p:txBody>
      </p:sp>
    </p:spTree>
    <p:extLst>
      <p:ext uri="{BB962C8B-B14F-4D97-AF65-F5344CB8AC3E}">
        <p14:creationId xmlns:p14="http://schemas.microsoft.com/office/powerpoint/2010/main" val="391412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FC21-5A5F-4DBE-8E76-949E1C85A3C2}"/>
              </a:ext>
            </a:extLst>
          </p:cNvPr>
          <p:cNvSpPr>
            <a:spLocks noGrp="1"/>
          </p:cNvSpPr>
          <p:nvPr>
            <p:ph type="title"/>
          </p:nvPr>
        </p:nvSpPr>
        <p:spPr/>
        <p:txBody>
          <a:bodyPr/>
          <a:lstStyle/>
          <a:p>
            <a:r>
              <a:rPr lang="en-US" dirty="0"/>
              <a:t>Header params - Examples</a:t>
            </a:r>
          </a:p>
        </p:txBody>
      </p:sp>
      <p:sp>
        <p:nvSpPr>
          <p:cNvPr id="3" name="Content Placeholder 2">
            <a:extLst>
              <a:ext uri="{FF2B5EF4-FFF2-40B4-BE49-F238E27FC236}">
                <a16:creationId xmlns:a16="http://schemas.microsoft.com/office/drawing/2014/main" id="{05D9BBAA-A666-42A2-A570-D49E28E9CE2D}"/>
              </a:ext>
            </a:extLst>
          </p:cNvPr>
          <p:cNvSpPr>
            <a:spLocks noGrp="1"/>
          </p:cNvSpPr>
          <p:nvPr>
            <p:ph idx="1"/>
          </p:nvPr>
        </p:nvSpPr>
        <p:spPr/>
        <p:txBody>
          <a:bodyPr/>
          <a:lstStyle/>
          <a:p>
            <a:r>
              <a:rPr lang="en-US" dirty="0"/>
              <a:t>pearson_c3_header1</a:t>
            </a:r>
          </a:p>
        </p:txBody>
      </p:sp>
    </p:spTree>
    <p:extLst>
      <p:ext uri="{BB962C8B-B14F-4D97-AF65-F5344CB8AC3E}">
        <p14:creationId xmlns:p14="http://schemas.microsoft.com/office/powerpoint/2010/main" val="761146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DA6B-7257-4041-BBE1-B453BBE1F253}"/>
              </a:ext>
            </a:extLst>
          </p:cNvPr>
          <p:cNvSpPr>
            <a:spLocks noGrp="1"/>
          </p:cNvSpPr>
          <p:nvPr>
            <p:ph type="title"/>
          </p:nvPr>
        </p:nvSpPr>
        <p:spPr/>
        <p:txBody>
          <a:bodyPr/>
          <a:lstStyle/>
          <a:p>
            <a:r>
              <a:rPr lang="en-US" dirty="0"/>
              <a:t>Meta params</a:t>
            </a:r>
          </a:p>
        </p:txBody>
      </p:sp>
      <p:sp>
        <p:nvSpPr>
          <p:cNvPr id="3" name="Content Placeholder 2">
            <a:extLst>
              <a:ext uri="{FF2B5EF4-FFF2-40B4-BE49-F238E27FC236}">
                <a16:creationId xmlns:a16="http://schemas.microsoft.com/office/drawing/2014/main" id="{630B1267-266E-47E2-A16D-D192AEE550E6}"/>
              </a:ext>
            </a:extLst>
          </p:cNvPr>
          <p:cNvSpPr>
            <a:spLocks noGrp="1"/>
          </p:cNvSpPr>
          <p:nvPr>
            <p:ph idx="1"/>
          </p:nvPr>
        </p:nvSpPr>
        <p:spPr/>
        <p:txBody>
          <a:bodyPr/>
          <a:lstStyle/>
          <a:p>
            <a:r>
              <a:rPr lang="en-US" dirty="0"/>
              <a:t>Metadata</a:t>
            </a:r>
          </a:p>
          <a:p>
            <a:r>
              <a:rPr lang="en-US" dirty="0"/>
              <a:t>No real impact on your code (unless you allow it)</a:t>
            </a:r>
          </a:p>
          <a:p>
            <a:r>
              <a:rPr lang="en-US" dirty="0"/>
              <a:t>Defined in UI or via cli</a:t>
            </a:r>
          </a:p>
          <a:p>
            <a:r>
              <a:rPr lang="en-US" dirty="0" err="1"/>
              <a:t>context.meta</a:t>
            </a:r>
            <a:endParaRPr lang="en-US" dirty="0"/>
          </a:p>
        </p:txBody>
      </p:sp>
    </p:spTree>
    <p:extLst>
      <p:ext uri="{BB962C8B-B14F-4D97-AF65-F5344CB8AC3E}">
        <p14:creationId xmlns:p14="http://schemas.microsoft.com/office/powerpoint/2010/main" val="892118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E5E8-7F8F-4348-9E0D-D267D6AC983F}"/>
              </a:ext>
            </a:extLst>
          </p:cNvPr>
          <p:cNvSpPr>
            <a:spLocks noGrp="1"/>
          </p:cNvSpPr>
          <p:nvPr>
            <p:ph type="title"/>
          </p:nvPr>
        </p:nvSpPr>
        <p:spPr/>
        <p:txBody>
          <a:bodyPr/>
          <a:lstStyle/>
          <a:p>
            <a:r>
              <a:rPr lang="en-US" dirty="0"/>
              <a:t>Meta params - Examples</a:t>
            </a:r>
          </a:p>
        </p:txBody>
      </p:sp>
      <p:sp>
        <p:nvSpPr>
          <p:cNvPr id="3" name="Content Placeholder 2">
            <a:extLst>
              <a:ext uri="{FF2B5EF4-FFF2-40B4-BE49-F238E27FC236}">
                <a16:creationId xmlns:a16="http://schemas.microsoft.com/office/drawing/2014/main" id="{ECA6ACDE-1AD6-4654-AE66-878B7C151892}"/>
              </a:ext>
            </a:extLst>
          </p:cNvPr>
          <p:cNvSpPr>
            <a:spLocks noGrp="1"/>
          </p:cNvSpPr>
          <p:nvPr>
            <p:ph idx="1"/>
          </p:nvPr>
        </p:nvSpPr>
        <p:spPr/>
        <p:txBody>
          <a:bodyPr/>
          <a:lstStyle/>
          <a:p>
            <a:r>
              <a:rPr lang="en-US" dirty="0"/>
              <a:t>pearson_c3_meta1</a:t>
            </a:r>
          </a:p>
        </p:txBody>
      </p:sp>
    </p:spTree>
    <p:extLst>
      <p:ext uri="{BB962C8B-B14F-4D97-AF65-F5344CB8AC3E}">
        <p14:creationId xmlns:p14="http://schemas.microsoft.com/office/powerpoint/2010/main" val="1868370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E13D-DE1D-4B97-A127-682A6EBC5B4A}"/>
              </a:ext>
            </a:extLst>
          </p:cNvPr>
          <p:cNvSpPr>
            <a:spLocks noGrp="1"/>
          </p:cNvSpPr>
          <p:nvPr>
            <p:ph type="title"/>
          </p:nvPr>
        </p:nvSpPr>
        <p:spPr/>
        <p:txBody>
          <a:bodyPr/>
          <a:lstStyle/>
          <a:p>
            <a:r>
              <a:rPr lang="en-US" dirty="0"/>
              <a:t>Secret params</a:t>
            </a:r>
          </a:p>
        </p:txBody>
      </p:sp>
      <p:sp>
        <p:nvSpPr>
          <p:cNvPr id="3" name="Content Placeholder 2">
            <a:extLst>
              <a:ext uri="{FF2B5EF4-FFF2-40B4-BE49-F238E27FC236}">
                <a16:creationId xmlns:a16="http://schemas.microsoft.com/office/drawing/2014/main" id="{80A8516D-2586-4F51-A964-3C5AE92F7191}"/>
              </a:ext>
            </a:extLst>
          </p:cNvPr>
          <p:cNvSpPr>
            <a:spLocks noGrp="1"/>
          </p:cNvSpPr>
          <p:nvPr>
            <p:ph idx="1"/>
          </p:nvPr>
        </p:nvSpPr>
        <p:spPr>
          <a:xfrm>
            <a:off x="1147379" y="814771"/>
            <a:ext cx="7539420" cy="3547021"/>
          </a:xfrm>
        </p:spPr>
        <p:txBody>
          <a:bodyPr/>
          <a:lstStyle/>
          <a:p>
            <a:r>
              <a:rPr lang="en-US" dirty="0"/>
              <a:t>Are secret</a:t>
            </a:r>
          </a:p>
          <a:p>
            <a:r>
              <a:rPr lang="en-US" dirty="0"/>
              <a:t>Perfect for API keys</a:t>
            </a:r>
          </a:p>
          <a:p>
            <a:r>
              <a:rPr lang="en-US" dirty="0"/>
              <a:t>Your code can still expose them!</a:t>
            </a:r>
          </a:p>
          <a:p>
            <a:r>
              <a:rPr lang="en-US" dirty="0" err="1"/>
              <a:t>context.secrets</a:t>
            </a:r>
            <a:endParaRPr lang="en-US" dirty="0"/>
          </a:p>
        </p:txBody>
      </p:sp>
    </p:spTree>
    <p:extLst>
      <p:ext uri="{BB962C8B-B14F-4D97-AF65-F5344CB8AC3E}">
        <p14:creationId xmlns:p14="http://schemas.microsoft.com/office/powerpoint/2010/main" val="9051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EA39-CAF6-4C16-9D45-5C469BBB2D1C}"/>
              </a:ext>
            </a:extLst>
          </p:cNvPr>
          <p:cNvSpPr>
            <a:spLocks noGrp="1"/>
          </p:cNvSpPr>
          <p:nvPr>
            <p:ph type="title"/>
          </p:nvPr>
        </p:nvSpPr>
        <p:spPr/>
        <p:txBody>
          <a:bodyPr/>
          <a:lstStyle/>
          <a:p>
            <a:r>
              <a:rPr lang="en-US" dirty="0"/>
              <a:t>Secret params - Examples</a:t>
            </a:r>
          </a:p>
        </p:txBody>
      </p:sp>
      <p:sp>
        <p:nvSpPr>
          <p:cNvPr id="3" name="Content Placeholder 2">
            <a:extLst>
              <a:ext uri="{FF2B5EF4-FFF2-40B4-BE49-F238E27FC236}">
                <a16:creationId xmlns:a16="http://schemas.microsoft.com/office/drawing/2014/main" id="{3A8AC425-A222-4EE3-97DB-BB66E0A56CB8}"/>
              </a:ext>
            </a:extLst>
          </p:cNvPr>
          <p:cNvSpPr>
            <a:spLocks noGrp="1"/>
          </p:cNvSpPr>
          <p:nvPr>
            <p:ph idx="1"/>
          </p:nvPr>
        </p:nvSpPr>
        <p:spPr/>
        <p:txBody>
          <a:bodyPr/>
          <a:lstStyle/>
          <a:p>
            <a:r>
              <a:rPr lang="en-US" dirty="0"/>
              <a:t>pearson_c3_secret1</a:t>
            </a:r>
          </a:p>
        </p:txBody>
      </p:sp>
    </p:spTree>
    <p:extLst>
      <p:ext uri="{BB962C8B-B14F-4D97-AF65-F5344CB8AC3E}">
        <p14:creationId xmlns:p14="http://schemas.microsoft.com/office/powerpoint/2010/main" val="917874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F07B-A3A9-4DA6-BA50-8CB6F0636B88}"/>
              </a:ext>
            </a:extLst>
          </p:cNvPr>
          <p:cNvSpPr>
            <a:spLocks noGrp="1"/>
          </p:cNvSpPr>
          <p:nvPr>
            <p:ph type="title"/>
          </p:nvPr>
        </p:nvSpPr>
        <p:spPr/>
        <p:txBody>
          <a:bodyPr/>
          <a:lstStyle/>
          <a:p>
            <a:r>
              <a:rPr lang="en-US" dirty="0"/>
              <a:t>Exercise 1 – Super Pig Latin App</a:t>
            </a:r>
          </a:p>
        </p:txBody>
      </p:sp>
      <p:sp>
        <p:nvSpPr>
          <p:cNvPr id="3" name="Content Placeholder 2">
            <a:extLst>
              <a:ext uri="{FF2B5EF4-FFF2-40B4-BE49-F238E27FC236}">
                <a16:creationId xmlns:a16="http://schemas.microsoft.com/office/drawing/2014/main" id="{6CC00EED-1FEE-4ED6-BC4D-E17C2D4BD018}"/>
              </a:ext>
            </a:extLst>
          </p:cNvPr>
          <p:cNvSpPr>
            <a:spLocks noGrp="1"/>
          </p:cNvSpPr>
          <p:nvPr>
            <p:ph idx="1"/>
          </p:nvPr>
        </p:nvSpPr>
        <p:spPr/>
        <p:txBody>
          <a:bodyPr/>
          <a:lstStyle/>
          <a:p>
            <a:r>
              <a:rPr lang="en-US" dirty="0"/>
              <a:t>Convert previous example to assume a large body of text</a:t>
            </a:r>
          </a:p>
          <a:p>
            <a:r>
              <a:rPr lang="en-US" dirty="0"/>
              <a:t>Take each word and translate</a:t>
            </a:r>
          </a:p>
          <a:p>
            <a:r>
              <a:rPr lang="en-US" dirty="0"/>
              <a:t>Return new string of pig </a:t>
            </a:r>
            <a:r>
              <a:rPr lang="en-US" dirty="0" err="1"/>
              <a:t>latin</a:t>
            </a:r>
            <a:endParaRPr lang="en-US" dirty="0"/>
          </a:p>
        </p:txBody>
      </p:sp>
    </p:spTree>
    <p:extLst>
      <p:ext uri="{BB962C8B-B14F-4D97-AF65-F5344CB8AC3E}">
        <p14:creationId xmlns:p14="http://schemas.microsoft.com/office/powerpoint/2010/main" val="146686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110702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4 – Storage</a:t>
            </a:r>
          </a:p>
        </p:txBody>
      </p:sp>
    </p:spTree>
    <p:extLst>
      <p:ext uri="{BB962C8B-B14F-4D97-AF65-F5344CB8AC3E}">
        <p14:creationId xmlns:p14="http://schemas.microsoft.com/office/powerpoint/2010/main" val="2007292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5931-7E44-46CA-A40E-6684F234FB4A}"/>
              </a:ext>
            </a:extLst>
          </p:cNvPr>
          <p:cNvSpPr>
            <a:spLocks noGrp="1"/>
          </p:cNvSpPr>
          <p:nvPr>
            <p:ph type="title"/>
          </p:nvPr>
        </p:nvSpPr>
        <p:spPr/>
        <p:txBody>
          <a:bodyPr/>
          <a:lstStyle/>
          <a:p>
            <a:r>
              <a:rPr lang="en-US" dirty="0" err="1"/>
              <a:t>Webtask</a:t>
            </a:r>
            <a:r>
              <a:rPr lang="en-US" dirty="0"/>
              <a:t> Storage</a:t>
            </a:r>
          </a:p>
        </p:txBody>
      </p:sp>
      <p:sp>
        <p:nvSpPr>
          <p:cNvPr id="3" name="Content Placeholder 2">
            <a:extLst>
              <a:ext uri="{FF2B5EF4-FFF2-40B4-BE49-F238E27FC236}">
                <a16:creationId xmlns:a16="http://schemas.microsoft.com/office/drawing/2014/main" id="{C942AA51-AF8F-4C0E-B04F-B548CF2EC980}"/>
              </a:ext>
            </a:extLst>
          </p:cNvPr>
          <p:cNvSpPr>
            <a:spLocks noGrp="1"/>
          </p:cNvSpPr>
          <p:nvPr>
            <p:ph idx="1"/>
          </p:nvPr>
        </p:nvSpPr>
        <p:spPr/>
        <p:txBody>
          <a:bodyPr/>
          <a:lstStyle/>
          <a:p>
            <a:r>
              <a:rPr lang="en-US" dirty="0"/>
              <a:t>Very, very lightweight persistence system</a:t>
            </a:r>
          </a:p>
          <a:p>
            <a:r>
              <a:rPr lang="en-US" dirty="0"/>
              <a:t>One big JSON object</a:t>
            </a:r>
          </a:p>
          <a:p>
            <a:r>
              <a:rPr lang="en-US" dirty="0"/>
              <a:t>No query, no filtering, just a blob of data</a:t>
            </a:r>
          </a:p>
          <a:p>
            <a:r>
              <a:rPr lang="en-US" dirty="0"/>
              <a:t>Conflict detection (resolution is up to you)</a:t>
            </a:r>
          </a:p>
          <a:p>
            <a:r>
              <a:rPr lang="en-US" dirty="0"/>
              <a:t>UI support</a:t>
            </a:r>
          </a:p>
          <a:p>
            <a:r>
              <a:rPr lang="en-US" dirty="0"/>
              <a:t>You can still use “real” persistence</a:t>
            </a:r>
          </a:p>
        </p:txBody>
      </p:sp>
    </p:spTree>
    <p:extLst>
      <p:ext uri="{BB962C8B-B14F-4D97-AF65-F5344CB8AC3E}">
        <p14:creationId xmlns:p14="http://schemas.microsoft.com/office/powerpoint/2010/main" val="178477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07B2-1C7F-4134-A4F2-77D5E8529238}"/>
              </a:ext>
            </a:extLst>
          </p:cNvPr>
          <p:cNvSpPr>
            <a:spLocks noGrp="1"/>
          </p:cNvSpPr>
          <p:nvPr>
            <p:ph type="title"/>
          </p:nvPr>
        </p:nvSpPr>
        <p:spPr/>
        <p:txBody>
          <a:bodyPr/>
          <a:lstStyle/>
          <a:p>
            <a:r>
              <a:rPr lang="en-US" dirty="0" err="1"/>
              <a:t>Webtask</a:t>
            </a:r>
            <a:r>
              <a:rPr lang="en-US" dirty="0"/>
              <a:t> Storage - Writing</a:t>
            </a:r>
          </a:p>
        </p:txBody>
      </p:sp>
      <p:pic>
        <p:nvPicPr>
          <p:cNvPr id="5" name="Content Placeholder 4">
            <a:extLst>
              <a:ext uri="{FF2B5EF4-FFF2-40B4-BE49-F238E27FC236}">
                <a16:creationId xmlns:a16="http://schemas.microsoft.com/office/drawing/2014/main" id="{DC317A99-9522-4335-BC91-5D6DF1DD77EF}"/>
              </a:ext>
            </a:extLst>
          </p:cNvPr>
          <p:cNvPicPr>
            <a:picLocks noGrp="1" noChangeAspect="1"/>
          </p:cNvPicPr>
          <p:nvPr>
            <p:ph idx="1"/>
          </p:nvPr>
        </p:nvPicPr>
        <p:blipFill>
          <a:blip r:embed="rId2"/>
          <a:stretch>
            <a:fillRect/>
          </a:stretch>
        </p:blipFill>
        <p:spPr>
          <a:xfrm>
            <a:off x="1653941" y="814388"/>
            <a:ext cx="6526681" cy="3548062"/>
          </a:xfrm>
        </p:spPr>
      </p:pic>
    </p:spTree>
    <p:extLst>
      <p:ext uri="{BB962C8B-B14F-4D97-AF65-F5344CB8AC3E}">
        <p14:creationId xmlns:p14="http://schemas.microsoft.com/office/powerpoint/2010/main" val="414197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2ED8-D5FD-4008-876E-896D53F8489A}"/>
              </a:ext>
            </a:extLst>
          </p:cNvPr>
          <p:cNvSpPr>
            <a:spLocks noGrp="1"/>
          </p:cNvSpPr>
          <p:nvPr>
            <p:ph type="title"/>
          </p:nvPr>
        </p:nvSpPr>
        <p:spPr/>
        <p:txBody>
          <a:bodyPr/>
          <a:lstStyle/>
          <a:p>
            <a:r>
              <a:rPr lang="en-US" dirty="0" err="1"/>
              <a:t>Webtask</a:t>
            </a:r>
            <a:r>
              <a:rPr lang="en-US" dirty="0"/>
              <a:t> Storage - Reading</a:t>
            </a:r>
          </a:p>
        </p:txBody>
      </p:sp>
      <p:pic>
        <p:nvPicPr>
          <p:cNvPr id="5" name="Content Placeholder 4">
            <a:extLst>
              <a:ext uri="{FF2B5EF4-FFF2-40B4-BE49-F238E27FC236}">
                <a16:creationId xmlns:a16="http://schemas.microsoft.com/office/drawing/2014/main" id="{EA9AF501-98B3-415F-8D7F-0C9424494A1F}"/>
              </a:ext>
            </a:extLst>
          </p:cNvPr>
          <p:cNvPicPr>
            <a:picLocks noGrp="1" noChangeAspect="1"/>
          </p:cNvPicPr>
          <p:nvPr>
            <p:ph idx="1"/>
          </p:nvPr>
        </p:nvPicPr>
        <p:blipFill>
          <a:blip r:embed="rId2"/>
          <a:stretch>
            <a:fillRect/>
          </a:stretch>
        </p:blipFill>
        <p:spPr>
          <a:xfrm>
            <a:off x="1147763" y="842803"/>
            <a:ext cx="7539037" cy="3491231"/>
          </a:xfrm>
        </p:spPr>
      </p:pic>
    </p:spTree>
    <p:extLst>
      <p:ext uri="{BB962C8B-B14F-4D97-AF65-F5344CB8AC3E}">
        <p14:creationId xmlns:p14="http://schemas.microsoft.com/office/powerpoint/2010/main" val="3023296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EF08-7C1E-4111-B1DD-D0EA57E525E7}"/>
              </a:ext>
            </a:extLst>
          </p:cNvPr>
          <p:cNvSpPr>
            <a:spLocks noGrp="1"/>
          </p:cNvSpPr>
          <p:nvPr>
            <p:ph type="title"/>
          </p:nvPr>
        </p:nvSpPr>
        <p:spPr/>
        <p:txBody>
          <a:bodyPr/>
          <a:lstStyle/>
          <a:p>
            <a:r>
              <a:rPr lang="en-US" dirty="0" err="1"/>
              <a:t>Webtask</a:t>
            </a:r>
            <a:r>
              <a:rPr lang="en-US" dirty="0"/>
              <a:t> Storage - Examples</a:t>
            </a:r>
          </a:p>
        </p:txBody>
      </p:sp>
      <p:sp>
        <p:nvSpPr>
          <p:cNvPr id="3" name="Content Placeholder 2">
            <a:extLst>
              <a:ext uri="{FF2B5EF4-FFF2-40B4-BE49-F238E27FC236}">
                <a16:creationId xmlns:a16="http://schemas.microsoft.com/office/drawing/2014/main" id="{BBBAA77D-E06C-40E3-9EAC-2D811D301EC8}"/>
              </a:ext>
            </a:extLst>
          </p:cNvPr>
          <p:cNvSpPr>
            <a:spLocks noGrp="1"/>
          </p:cNvSpPr>
          <p:nvPr>
            <p:ph idx="1"/>
          </p:nvPr>
        </p:nvSpPr>
        <p:spPr/>
        <p:txBody>
          <a:bodyPr/>
          <a:lstStyle/>
          <a:p>
            <a:r>
              <a:rPr lang="en-US" dirty="0"/>
              <a:t>pearson_c4_readwrite</a:t>
            </a:r>
          </a:p>
        </p:txBody>
      </p:sp>
    </p:spTree>
    <p:extLst>
      <p:ext uri="{BB962C8B-B14F-4D97-AF65-F5344CB8AC3E}">
        <p14:creationId xmlns:p14="http://schemas.microsoft.com/office/powerpoint/2010/main" val="2306801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B70-8100-4BD6-9D00-0861156AC5FB}"/>
              </a:ext>
            </a:extLst>
          </p:cNvPr>
          <p:cNvSpPr>
            <a:spLocks noGrp="1"/>
          </p:cNvSpPr>
          <p:nvPr>
            <p:ph type="title"/>
          </p:nvPr>
        </p:nvSpPr>
        <p:spPr/>
        <p:txBody>
          <a:bodyPr/>
          <a:lstStyle/>
          <a:p>
            <a:r>
              <a:rPr lang="en-US" dirty="0"/>
              <a:t>Handling Conflicts</a:t>
            </a:r>
          </a:p>
        </p:txBody>
      </p:sp>
      <p:sp>
        <p:nvSpPr>
          <p:cNvPr id="3" name="Content Placeholder 2">
            <a:extLst>
              <a:ext uri="{FF2B5EF4-FFF2-40B4-BE49-F238E27FC236}">
                <a16:creationId xmlns:a16="http://schemas.microsoft.com/office/drawing/2014/main" id="{859A83A5-5B02-4CA2-BEC3-1D9376189AF6}"/>
              </a:ext>
            </a:extLst>
          </p:cNvPr>
          <p:cNvSpPr>
            <a:spLocks noGrp="1"/>
          </p:cNvSpPr>
          <p:nvPr>
            <p:ph idx="1"/>
          </p:nvPr>
        </p:nvSpPr>
        <p:spPr/>
        <p:txBody>
          <a:bodyPr/>
          <a:lstStyle/>
          <a:p>
            <a:r>
              <a:rPr lang="en-US" dirty="0"/>
              <a:t>Do “something” and run your set operation again</a:t>
            </a:r>
          </a:p>
          <a:p>
            <a:r>
              <a:rPr lang="en-US" dirty="0"/>
              <a:t>Force your updates</a:t>
            </a:r>
          </a:p>
        </p:txBody>
      </p:sp>
    </p:spTree>
    <p:extLst>
      <p:ext uri="{BB962C8B-B14F-4D97-AF65-F5344CB8AC3E}">
        <p14:creationId xmlns:p14="http://schemas.microsoft.com/office/powerpoint/2010/main" val="9471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6641-16DE-467D-B43A-9AAB7116952B}"/>
              </a:ext>
            </a:extLst>
          </p:cNvPr>
          <p:cNvSpPr>
            <a:spLocks noGrp="1"/>
          </p:cNvSpPr>
          <p:nvPr>
            <p:ph type="title"/>
          </p:nvPr>
        </p:nvSpPr>
        <p:spPr/>
        <p:txBody>
          <a:bodyPr/>
          <a:lstStyle/>
          <a:p>
            <a:r>
              <a:rPr lang="en-US" dirty="0"/>
              <a:t>Handling Conflicts - Manually</a:t>
            </a:r>
          </a:p>
        </p:txBody>
      </p:sp>
      <p:sp>
        <p:nvSpPr>
          <p:cNvPr id="3" name="Content Placeholder 2">
            <a:extLst>
              <a:ext uri="{FF2B5EF4-FFF2-40B4-BE49-F238E27FC236}">
                <a16:creationId xmlns:a16="http://schemas.microsoft.com/office/drawing/2014/main" id="{195D3A0B-D5C9-491B-8853-1798B58FEE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E7AC11-CABD-4161-B648-6B630CA77C64}"/>
              </a:ext>
            </a:extLst>
          </p:cNvPr>
          <p:cNvPicPr>
            <a:picLocks noChangeAspect="1"/>
          </p:cNvPicPr>
          <p:nvPr/>
        </p:nvPicPr>
        <p:blipFill>
          <a:blip r:embed="rId2"/>
          <a:stretch>
            <a:fillRect/>
          </a:stretch>
        </p:blipFill>
        <p:spPr>
          <a:xfrm>
            <a:off x="1950825" y="838966"/>
            <a:ext cx="5242349" cy="3522826"/>
          </a:xfrm>
          <a:prstGeom prst="rect">
            <a:avLst/>
          </a:prstGeom>
        </p:spPr>
      </p:pic>
    </p:spTree>
    <p:extLst>
      <p:ext uri="{BB962C8B-B14F-4D97-AF65-F5344CB8AC3E}">
        <p14:creationId xmlns:p14="http://schemas.microsoft.com/office/powerpoint/2010/main" val="1195126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6AA6-E5DF-42A6-852A-65FB5B618A1F}"/>
              </a:ext>
            </a:extLst>
          </p:cNvPr>
          <p:cNvSpPr>
            <a:spLocks noGrp="1"/>
          </p:cNvSpPr>
          <p:nvPr>
            <p:ph type="title"/>
          </p:nvPr>
        </p:nvSpPr>
        <p:spPr/>
        <p:txBody>
          <a:bodyPr/>
          <a:lstStyle/>
          <a:p>
            <a:r>
              <a:rPr lang="en-US" dirty="0"/>
              <a:t>Handling Conflicts - Forced</a:t>
            </a:r>
          </a:p>
        </p:txBody>
      </p:sp>
      <p:pic>
        <p:nvPicPr>
          <p:cNvPr id="9" name="Content Placeholder 8">
            <a:extLst>
              <a:ext uri="{FF2B5EF4-FFF2-40B4-BE49-F238E27FC236}">
                <a16:creationId xmlns:a16="http://schemas.microsoft.com/office/drawing/2014/main" id="{D12F62C3-4E92-4384-A718-BB5EFA4F24F1}"/>
              </a:ext>
            </a:extLst>
          </p:cNvPr>
          <p:cNvPicPr>
            <a:picLocks noGrp="1" noChangeAspect="1"/>
          </p:cNvPicPr>
          <p:nvPr>
            <p:ph idx="1"/>
          </p:nvPr>
        </p:nvPicPr>
        <p:blipFill>
          <a:blip r:embed="rId3"/>
          <a:stretch>
            <a:fillRect/>
          </a:stretch>
        </p:blipFill>
        <p:spPr>
          <a:xfrm>
            <a:off x="1147763" y="1190004"/>
            <a:ext cx="7539037" cy="2789241"/>
          </a:xfrm>
        </p:spPr>
      </p:pic>
    </p:spTree>
    <p:extLst>
      <p:ext uri="{BB962C8B-B14F-4D97-AF65-F5344CB8AC3E}">
        <p14:creationId xmlns:p14="http://schemas.microsoft.com/office/powerpoint/2010/main" val="3745685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B663-BD4B-4355-8C07-6C0B57D59F27}"/>
              </a:ext>
            </a:extLst>
          </p:cNvPr>
          <p:cNvSpPr>
            <a:spLocks noGrp="1"/>
          </p:cNvSpPr>
          <p:nvPr>
            <p:ph type="title"/>
          </p:nvPr>
        </p:nvSpPr>
        <p:spPr/>
        <p:txBody>
          <a:bodyPr/>
          <a:lstStyle/>
          <a:p>
            <a:r>
              <a:rPr lang="en-US" dirty="0"/>
              <a:t>Exercise 1 – Score Keeper</a:t>
            </a:r>
          </a:p>
        </p:txBody>
      </p:sp>
      <p:sp>
        <p:nvSpPr>
          <p:cNvPr id="3" name="Content Placeholder 2">
            <a:extLst>
              <a:ext uri="{FF2B5EF4-FFF2-40B4-BE49-F238E27FC236}">
                <a16:creationId xmlns:a16="http://schemas.microsoft.com/office/drawing/2014/main" id="{0BA1457A-66E7-4FCC-86E5-4514F41CFD40}"/>
              </a:ext>
            </a:extLst>
          </p:cNvPr>
          <p:cNvSpPr>
            <a:spLocks noGrp="1"/>
          </p:cNvSpPr>
          <p:nvPr>
            <p:ph idx="1"/>
          </p:nvPr>
        </p:nvSpPr>
        <p:spPr/>
        <p:txBody>
          <a:bodyPr/>
          <a:lstStyle/>
          <a:p>
            <a:r>
              <a:rPr lang="en-US" dirty="0"/>
              <a:t>API accepts a “score” for a game (1-10)</a:t>
            </a:r>
          </a:p>
          <a:p>
            <a:r>
              <a:rPr lang="en-US" dirty="0" err="1"/>
              <a:t>Webtask</a:t>
            </a:r>
            <a:r>
              <a:rPr lang="en-US" dirty="0"/>
              <a:t> will remember total number of games, total points</a:t>
            </a:r>
          </a:p>
          <a:p>
            <a:r>
              <a:rPr lang="en-US" dirty="0"/>
              <a:t>Returns total number of games and average score</a:t>
            </a:r>
          </a:p>
        </p:txBody>
      </p:sp>
    </p:spTree>
    <p:extLst>
      <p:ext uri="{BB962C8B-B14F-4D97-AF65-F5344CB8AC3E}">
        <p14:creationId xmlns:p14="http://schemas.microsoft.com/office/powerpoint/2010/main" val="2561587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4281335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5 – NPM Modules</a:t>
            </a:r>
          </a:p>
        </p:txBody>
      </p:sp>
    </p:spTree>
    <p:extLst>
      <p:ext uri="{BB962C8B-B14F-4D97-AF65-F5344CB8AC3E}">
        <p14:creationId xmlns:p14="http://schemas.microsoft.com/office/powerpoint/2010/main" val="1169235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1CF8-1BD9-486A-BDCD-4F750102834C}"/>
              </a:ext>
            </a:extLst>
          </p:cNvPr>
          <p:cNvSpPr>
            <a:spLocks noGrp="1"/>
          </p:cNvSpPr>
          <p:nvPr>
            <p:ph type="title"/>
          </p:nvPr>
        </p:nvSpPr>
        <p:spPr/>
        <p:txBody>
          <a:bodyPr/>
          <a:lstStyle/>
          <a:p>
            <a:r>
              <a:rPr lang="en-US" dirty="0"/>
              <a:t>NPM Modules</a:t>
            </a:r>
          </a:p>
        </p:txBody>
      </p:sp>
      <p:sp>
        <p:nvSpPr>
          <p:cNvPr id="3" name="Content Placeholder 2">
            <a:extLst>
              <a:ext uri="{FF2B5EF4-FFF2-40B4-BE49-F238E27FC236}">
                <a16:creationId xmlns:a16="http://schemas.microsoft.com/office/drawing/2014/main" id="{B72D5688-2DFC-4E8F-AC33-24BAFE1F74D8}"/>
              </a:ext>
            </a:extLst>
          </p:cNvPr>
          <p:cNvSpPr>
            <a:spLocks noGrp="1"/>
          </p:cNvSpPr>
          <p:nvPr>
            <p:ph idx="1"/>
          </p:nvPr>
        </p:nvSpPr>
        <p:spPr/>
        <p:txBody>
          <a:bodyPr/>
          <a:lstStyle/>
          <a:p>
            <a:r>
              <a:rPr lang="en-US" dirty="0"/>
              <a:t>Libraries of functionality</a:t>
            </a:r>
          </a:p>
          <a:p>
            <a:r>
              <a:rPr lang="en-US" dirty="0"/>
              <a:t>Primary way of sharing code for Node-based applications</a:t>
            </a:r>
          </a:p>
          <a:p>
            <a:r>
              <a:rPr lang="en-US" dirty="0"/>
              <a:t>(Heck of a lot more that I’m not covering here…)</a:t>
            </a:r>
          </a:p>
          <a:p>
            <a:r>
              <a:rPr lang="en-US" dirty="0" err="1"/>
              <a:t>Webtask</a:t>
            </a:r>
            <a:r>
              <a:rPr lang="en-US" dirty="0"/>
              <a:t>: Editor and CLI support</a:t>
            </a:r>
          </a:p>
        </p:txBody>
      </p:sp>
    </p:spTree>
    <p:extLst>
      <p:ext uri="{BB962C8B-B14F-4D97-AF65-F5344CB8AC3E}">
        <p14:creationId xmlns:p14="http://schemas.microsoft.com/office/powerpoint/2010/main" val="2292610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B3C7-BA5D-4866-ABFD-49CD9A2E3BFC}"/>
              </a:ext>
            </a:extLst>
          </p:cNvPr>
          <p:cNvSpPr>
            <a:spLocks noGrp="1"/>
          </p:cNvSpPr>
          <p:nvPr>
            <p:ph type="title"/>
          </p:nvPr>
        </p:nvSpPr>
        <p:spPr/>
        <p:txBody>
          <a:bodyPr/>
          <a:lstStyle/>
          <a:p>
            <a:r>
              <a:rPr lang="en-US" dirty="0"/>
              <a:t>NPM Modules via CLI</a:t>
            </a:r>
          </a:p>
        </p:txBody>
      </p:sp>
      <p:sp>
        <p:nvSpPr>
          <p:cNvPr id="3" name="Content Placeholder 2">
            <a:extLst>
              <a:ext uri="{FF2B5EF4-FFF2-40B4-BE49-F238E27FC236}">
                <a16:creationId xmlns:a16="http://schemas.microsoft.com/office/drawing/2014/main" id="{51D7325B-57A7-469C-BD3D-A8DCF4E5ECE0}"/>
              </a:ext>
            </a:extLst>
          </p:cNvPr>
          <p:cNvSpPr>
            <a:spLocks noGrp="1"/>
          </p:cNvSpPr>
          <p:nvPr>
            <p:ph idx="1"/>
          </p:nvPr>
        </p:nvSpPr>
        <p:spPr/>
        <p:txBody>
          <a:bodyPr/>
          <a:lstStyle/>
          <a:p>
            <a:r>
              <a:rPr lang="en-US" dirty="0"/>
              <a:t>Command line automatically detects a </a:t>
            </a:r>
            <a:r>
              <a:rPr lang="en-US" dirty="0" err="1"/>
              <a:t>package.json</a:t>
            </a:r>
            <a:endParaRPr lang="en-US" dirty="0"/>
          </a:p>
          <a:p>
            <a:r>
              <a:rPr lang="en-US" dirty="0"/>
              <a:t>Also supports --dependency flag</a:t>
            </a:r>
          </a:p>
          <a:p>
            <a:pPr lvl="1"/>
            <a:r>
              <a:rPr lang="en-US" dirty="0"/>
              <a:t>--dependency request@2</a:t>
            </a:r>
          </a:p>
        </p:txBody>
      </p:sp>
    </p:spTree>
    <p:extLst>
      <p:ext uri="{BB962C8B-B14F-4D97-AF65-F5344CB8AC3E}">
        <p14:creationId xmlns:p14="http://schemas.microsoft.com/office/powerpoint/2010/main" val="2133318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0FF4-1620-40DF-9DE0-45B118821F96}"/>
              </a:ext>
            </a:extLst>
          </p:cNvPr>
          <p:cNvSpPr>
            <a:spLocks noGrp="1"/>
          </p:cNvSpPr>
          <p:nvPr>
            <p:ph type="title"/>
          </p:nvPr>
        </p:nvSpPr>
        <p:spPr/>
        <p:txBody>
          <a:bodyPr/>
          <a:lstStyle/>
          <a:p>
            <a:r>
              <a:rPr lang="en-US" dirty="0"/>
              <a:t>Editor Support</a:t>
            </a:r>
          </a:p>
        </p:txBody>
      </p:sp>
      <p:sp>
        <p:nvSpPr>
          <p:cNvPr id="3" name="Content Placeholder 2">
            <a:extLst>
              <a:ext uri="{FF2B5EF4-FFF2-40B4-BE49-F238E27FC236}">
                <a16:creationId xmlns:a16="http://schemas.microsoft.com/office/drawing/2014/main" id="{98C2EDD9-1A19-44AD-BE86-79EF6C245130}"/>
              </a:ext>
            </a:extLst>
          </p:cNvPr>
          <p:cNvSpPr>
            <a:spLocks noGrp="1"/>
          </p:cNvSpPr>
          <p:nvPr>
            <p:ph idx="1"/>
          </p:nvPr>
        </p:nvSpPr>
        <p:spPr/>
        <p:txBody>
          <a:bodyPr/>
          <a:lstStyle/>
          <a:p>
            <a:r>
              <a:rPr lang="en-US" dirty="0"/>
              <a:t>Tool for managing NPM modules (add, edit version, delete, search)</a:t>
            </a:r>
          </a:p>
          <a:p>
            <a:r>
              <a:rPr lang="en-US" dirty="0"/>
              <a:t>Auto-detection in code</a:t>
            </a:r>
          </a:p>
        </p:txBody>
      </p:sp>
    </p:spTree>
    <p:extLst>
      <p:ext uri="{BB962C8B-B14F-4D97-AF65-F5344CB8AC3E}">
        <p14:creationId xmlns:p14="http://schemas.microsoft.com/office/powerpoint/2010/main" val="16583311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1E19-960C-421C-9EF2-B61273204F6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1450CBFA-252D-4779-8ABC-21370154D4B1}"/>
              </a:ext>
            </a:extLst>
          </p:cNvPr>
          <p:cNvSpPr>
            <a:spLocks noGrp="1"/>
          </p:cNvSpPr>
          <p:nvPr>
            <p:ph idx="1"/>
          </p:nvPr>
        </p:nvSpPr>
        <p:spPr/>
        <p:txBody>
          <a:bodyPr/>
          <a:lstStyle/>
          <a:p>
            <a:r>
              <a:rPr lang="en-US" dirty="0"/>
              <a:t>pearson_c5_npm</a:t>
            </a:r>
          </a:p>
        </p:txBody>
      </p:sp>
    </p:spTree>
    <p:extLst>
      <p:ext uri="{BB962C8B-B14F-4D97-AF65-F5344CB8AC3E}">
        <p14:creationId xmlns:p14="http://schemas.microsoft.com/office/powerpoint/2010/main" val="833019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–Recipe API</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Build an API Wrapper</a:t>
            </a:r>
          </a:p>
          <a:p>
            <a:r>
              <a:rPr lang="en-US" dirty="0"/>
              <a:t>A ‘proxy’ to an API to simplify result</a:t>
            </a:r>
          </a:p>
          <a:p>
            <a:r>
              <a:rPr lang="en-US" dirty="0"/>
              <a:t>Recipe API (https://developer.edamam.com/)</a:t>
            </a:r>
          </a:p>
          <a:p>
            <a:endParaRPr lang="en-US" dirty="0"/>
          </a:p>
        </p:txBody>
      </p:sp>
      <p:pic>
        <p:nvPicPr>
          <p:cNvPr id="4" name="Picture 3">
            <a:extLst>
              <a:ext uri="{FF2B5EF4-FFF2-40B4-BE49-F238E27FC236}">
                <a16:creationId xmlns:a16="http://schemas.microsoft.com/office/drawing/2014/main" id="{579762EA-4624-46FB-9DD9-2D251A771573}"/>
              </a:ext>
            </a:extLst>
          </p:cNvPr>
          <p:cNvPicPr>
            <a:picLocks noChangeAspect="1"/>
          </p:cNvPicPr>
          <p:nvPr/>
        </p:nvPicPr>
        <p:blipFill>
          <a:blip r:embed="rId2"/>
          <a:stretch>
            <a:fillRect/>
          </a:stretch>
        </p:blipFill>
        <p:spPr>
          <a:xfrm>
            <a:off x="2359986" y="2240302"/>
            <a:ext cx="3999077" cy="2162236"/>
          </a:xfrm>
          <a:prstGeom prst="rect">
            <a:avLst/>
          </a:prstGeom>
        </p:spPr>
      </p:pic>
    </p:spTree>
    <p:extLst>
      <p:ext uri="{BB962C8B-B14F-4D97-AF65-F5344CB8AC3E}">
        <p14:creationId xmlns:p14="http://schemas.microsoft.com/office/powerpoint/2010/main" val="12523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D974-7564-491A-9C18-06442FB3EBF8}"/>
              </a:ext>
            </a:extLst>
          </p:cNvPr>
          <p:cNvSpPr>
            <a:spLocks noGrp="1"/>
          </p:cNvSpPr>
          <p:nvPr>
            <p:ph type="title"/>
          </p:nvPr>
        </p:nvSpPr>
        <p:spPr/>
        <p:txBody>
          <a:bodyPr/>
          <a:lstStyle/>
          <a:p>
            <a:r>
              <a:rPr lang="en-US" dirty="0"/>
              <a:t>Exercise One – Recipe API</a:t>
            </a:r>
          </a:p>
        </p:txBody>
      </p:sp>
      <p:sp>
        <p:nvSpPr>
          <p:cNvPr id="3" name="Content Placeholder 2">
            <a:extLst>
              <a:ext uri="{FF2B5EF4-FFF2-40B4-BE49-F238E27FC236}">
                <a16:creationId xmlns:a16="http://schemas.microsoft.com/office/drawing/2014/main" id="{0778D1A1-E90E-41AE-9E5B-C91F31161C70}"/>
              </a:ext>
            </a:extLst>
          </p:cNvPr>
          <p:cNvSpPr>
            <a:spLocks noGrp="1"/>
          </p:cNvSpPr>
          <p:nvPr>
            <p:ph idx="1"/>
          </p:nvPr>
        </p:nvSpPr>
        <p:spPr/>
        <p:txBody>
          <a:bodyPr/>
          <a:lstStyle/>
          <a:p>
            <a:r>
              <a:rPr lang="en-US" dirty="0"/>
              <a:t>Get a key</a:t>
            </a:r>
          </a:p>
          <a:p>
            <a:r>
              <a:rPr lang="en-US" dirty="0"/>
              <a:t>Create a proxy to return search results</a:t>
            </a:r>
          </a:p>
          <a:p>
            <a:r>
              <a:rPr lang="en-US" dirty="0"/>
              <a:t>Return name, picture, link, and calories</a:t>
            </a:r>
          </a:p>
          <a:p>
            <a:r>
              <a:rPr lang="en-US" dirty="0"/>
              <a:t>https://developer.edamam.com/</a:t>
            </a:r>
          </a:p>
          <a:p>
            <a:r>
              <a:rPr lang="en-US" dirty="0"/>
              <a:t>https://api.edamam.com/search?q=SEARCH&amp;app_id=X&amp;app_key=Y</a:t>
            </a:r>
          </a:p>
          <a:p>
            <a:r>
              <a:rPr lang="en-US" dirty="0"/>
              <a:t>Suggested </a:t>
            </a:r>
            <a:r>
              <a:rPr lang="en-US" dirty="0" err="1"/>
              <a:t>npm</a:t>
            </a:r>
            <a:r>
              <a:rPr lang="en-US" dirty="0"/>
              <a:t> modules: request and request-promise</a:t>
            </a:r>
          </a:p>
          <a:p>
            <a:r>
              <a:rPr lang="en-US" dirty="0"/>
              <a:t>Suggestion: Use secrets!</a:t>
            </a:r>
          </a:p>
        </p:txBody>
      </p:sp>
    </p:spTree>
    <p:extLst>
      <p:ext uri="{BB962C8B-B14F-4D97-AF65-F5344CB8AC3E}">
        <p14:creationId xmlns:p14="http://schemas.microsoft.com/office/powerpoint/2010/main" val="480998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460329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17541</TotalTime>
  <Words>2040</Words>
  <Application>Microsoft Office PowerPoint</Application>
  <PresentationFormat>On-screen Show (16:9)</PresentationFormat>
  <Paragraphs>286</Paragraphs>
  <Slides>74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74</vt:i4>
      </vt:variant>
    </vt:vector>
  </HeadingPairs>
  <TitlesOfParts>
    <vt:vector size="77"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More…</vt:lpstr>
      <vt:lpstr>Webtask!</vt:lpstr>
      <vt:lpstr>Serverless with Webtask</vt:lpstr>
      <vt:lpstr>Signing Up</vt:lpstr>
      <vt:lpstr>Signing Up</vt:lpstr>
      <vt:lpstr>PowerPoint Presentation</vt:lpstr>
      <vt:lpstr>PowerPoint Presentation</vt:lpstr>
      <vt:lpstr>PowerPoint Presentation</vt:lpstr>
      <vt:lpstr>PowerPoint Presentation</vt:lpstr>
      <vt:lpstr>PowerPoint Presentation</vt:lpstr>
      <vt:lpstr>The Editor!</vt:lpstr>
      <vt:lpstr>The Editor!</vt:lpstr>
      <vt:lpstr>Basic Function Form</vt:lpstr>
      <vt:lpstr>Basic Function Form</vt:lpstr>
      <vt:lpstr>Context Form</vt:lpstr>
      <vt:lpstr>Full HTTP Control</vt:lpstr>
      <vt:lpstr>Exercise One – Pig Latin</vt:lpstr>
      <vt:lpstr>PowerPoint Presentation</vt:lpstr>
      <vt:lpstr>Serverless with Webtask</vt:lpstr>
      <vt:lpstr>The Context Object</vt:lpstr>
      <vt:lpstr>Query params</vt:lpstr>
      <vt:lpstr>Query params - Examples</vt:lpstr>
      <vt:lpstr>Body params</vt:lpstr>
      <vt:lpstr>Body params - Examples</vt:lpstr>
      <vt:lpstr>Header params</vt:lpstr>
      <vt:lpstr>Header params - Examples</vt:lpstr>
      <vt:lpstr>Meta params</vt:lpstr>
      <vt:lpstr>Meta params - Examples</vt:lpstr>
      <vt:lpstr>Secret params</vt:lpstr>
      <vt:lpstr>Secret params - Examples</vt:lpstr>
      <vt:lpstr>Exercise 1 – Super Pig Latin App</vt:lpstr>
      <vt:lpstr>PowerPoint Presentation</vt:lpstr>
      <vt:lpstr>Serverless with Webtask</vt:lpstr>
      <vt:lpstr>Webtask Storage</vt:lpstr>
      <vt:lpstr>Webtask Storage - Writing</vt:lpstr>
      <vt:lpstr>Webtask Storage - Reading</vt:lpstr>
      <vt:lpstr>Webtask Storage - Examples</vt:lpstr>
      <vt:lpstr>Handling Conflicts</vt:lpstr>
      <vt:lpstr>Handling Conflicts - Manually</vt:lpstr>
      <vt:lpstr>Handling Conflicts - Forced</vt:lpstr>
      <vt:lpstr>Exercise 1 – Score Keeper</vt:lpstr>
      <vt:lpstr>PowerPoint Presentation</vt:lpstr>
      <vt:lpstr>Serverless with Webtask</vt:lpstr>
      <vt:lpstr>NPM Modules</vt:lpstr>
      <vt:lpstr>NPM Modules via CLI</vt:lpstr>
      <vt:lpstr>Editor Support</vt:lpstr>
      <vt:lpstr>Demo</vt:lpstr>
      <vt:lpstr>Exercise One –Recipe API</vt:lpstr>
      <vt:lpstr>Exercise One – Recipe API</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162</cp:revision>
  <dcterms:created xsi:type="dcterms:W3CDTF">2015-09-28T19:52:00Z</dcterms:created>
  <dcterms:modified xsi:type="dcterms:W3CDTF">2018-10-02T18:43:32Z</dcterms:modified>
</cp:coreProperties>
</file>